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handoutMasterIdLst>
    <p:handoutMasterId r:id="rId24"/>
  </p:handoutMasterIdLst>
  <p:sldIdLst>
    <p:sldId id="256" r:id="rId2"/>
    <p:sldId id="259" r:id="rId3"/>
    <p:sldId id="260" r:id="rId4"/>
    <p:sldId id="263" r:id="rId5"/>
    <p:sldId id="262" r:id="rId6"/>
    <p:sldId id="266" r:id="rId7"/>
    <p:sldId id="267" r:id="rId8"/>
    <p:sldId id="264" r:id="rId9"/>
    <p:sldId id="261" r:id="rId10"/>
    <p:sldId id="258" r:id="rId11"/>
    <p:sldId id="257" r:id="rId12"/>
    <p:sldId id="268" r:id="rId13"/>
    <p:sldId id="269" r:id="rId14"/>
    <p:sldId id="270" r:id="rId15"/>
    <p:sldId id="271" r:id="rId16"/>
    <p:sldId id="272" r:id="rId17"/>
    <p:sldId id="274" r:id="rId18"/>
    <p:sldId id="273" r:id="rId19"/>
    <p:sldId id="275" r:id="rId20"/>
    <p:sldId id="276" r:id="rId21"/>
    <p:sldId id="265" r:id="rId22"/>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4C8"/>
    <a:srgbClr val="123F59"/>
    <a:srgbClr val="372024"/>
    <a:srgbClr val="382426"/>
    <a:srgbClr val="62CA8E"/>
    <a:srgbClr val="373F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83549" autoAdjust="0"/>
  </p:normalViewPr>
  <p:slideViewPr>
    <p:cSldViewPr snapToGrid="0" snapToObjects="1" showGuides="1">
      <p:cViewPr varScale="1">
        <p:scale>
          <a:sx n="162" d="100"/>
          <a:sy n="162" d="100"/>
        </p:scale>
        <p:origin x="200" y="304"/>
      </p:cViewPr>
      <p:guideLst>
        <p:guide orient="horz" pos="1618"/>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04D8D8-F9B1-E545-894D-8DED6CC9DBEB}" type="datetimeFigureOut">
              <a:rPr lang="es-ES" smtClean="0"/>
              <a:t>20/8/19</a:t>
            </a:fld>
            <a:endParaRPr lang="en-U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2B041C-7891-6341-89C7-E17013C1FDCE}" type="slidenum">
              <a:rPr lang="en-US" smtClean="0"/>
              <a:t>‹#›</a:t>
            </a:fld>
            <a:endParaRPr lang="en-US"/>
          </a:p>
        </p:txBody>
      </p:sp>
    </p:spTree>
    <p:extLst>
      <p:ext uri="{BB962C8B-B14F-4D97-AF65-F5344CB8AC3E}">
        <p14:creationId xmlns:p14="http://schemas.microsoft.com/office/powerpoint/2010/main" val="17785634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1F9830-0AE9-1C49-A90B-B1289604291A}" type="datetimeFigureOut">
              <a:rPr lang="es-ES" smtClean="0"/>
              <a:t>20/8/19</a:t>
            </a:fld>
            <a:endParaRPr lang="en-U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8CA76F-A91B-A942-9A05-B37830632A6C}" type="slidenum">
              <a:rPr lang="en-US" smtClean="0"/>
              <a:t>‹#›</a:t>
            </a:fld>
            <a:endParaRPr lang="en-US"/>
          </a:p>
        </p:txBody>
      </p:sp>
    </p:spTree>
    <p:extLst>
      <p:ext uri="{BB962C8B-B14F-4D97-AF65-F5344CB8AC3E}">
        <p14:creationId xmlns:p14="http://schemas.microsoft.com/office/powerpoint/2010/main" val="33179160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sp>
        <p:nvSpPr>
          <p:cNvPr id="10" name="Rectángulo 9"/>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ángulo 8"/>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ctrTitle" hasCustomPrompt="1"/>
          </p:nvPr>
        </p:nvSpPr>
        <p:spPr>
          <a:xfrm>
            <a:off x="685800" y="434880"/>
            <a:ext cx="7772400" cy="2979904"/>
          </a:xfrm>
        </p:spPr>
        <p:txBody>
          <a:bodyPr anchor="b">
            <a:normAutofit/>
          </a:bodyPr>
          <a:lstStyle>
            <a:lvl1pPr algn="l">
              <a:lnSpc>
                <a:spcPct val="80000"/>
              </a:lnSpc>
              <a:defRPr sz="8400" baseline="0">
                <a:solidFill>
                  <a:schemeClr val="tx1"/>
                </a:solidFill>
              </a:defRPr>
            </a:lvl1pPr>
          </a:lstStyle>
          <a:p>
            <a:r>
              <a:rPr lang="en-US" noProof="0" dirty="0"/>
              <a:t>This is a title.</a:t>
            </a:r>
            <a:endParaRPr lang="en-US" dirty="0"/>
          </a:p>
        </p:txBody>
      </p:sp>
      <p:sp>
        <p:nvSpPr>
          <p:cNvPr id="3" name="Subtítulo 2"/>
          <p:cNvSpPr>
            <a:spLocks noGrp="1"/>
          </p:cNvSpPr>
          <p:nvPr>
            <p:ph type="subTitle" idx="1" hasCustomPrompt="1"/>
          </p:nvPr>
        </p:nvSpPr>
        <p:spPr>
          <a:xfrm>
            <a:off x="685800" y="3566969"/>
            <a:ext cx="7772400" cy="1196128"/>
          </a:xfrm>
        </p:spPr>
        <p:txBody>
          <a:bodyPr>
            <a:noAutofit/>
          </a:bodyPr>
          <a:lstStyle>
            <a:lvl1pPr marL="0" indent="0" algn="l">
              <a:buNone/>
              <a:defRPr sz="3000" b="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But there’s also room for a Subtitle. Don’t make it so long though.</a:t>
            </a:r>
          </a:p>
        </p:txBody>
      </p:sp>
      <p:sp>
        <p:nvSpPr>
          <p:cNvPr id="4" name="Marcador de fecha 3"/>
          <p:cNvSpPr>
            <a:spLocks noGrp="1"/>
          </p:cNvSpPr>
          <p:nvPr>
            <p:ph type="dt" sz="half" idx="10"/>
          </p:nvPr>
        </p:nvSpPr>
        <p:spPr/>
        <p:txBody>
          <a:bodyPr/>
          <a:lstStyle/>
          <a:p>
            <a:fld id="{F0137B1C-8C90-1143-B53A-7CA03895B303}" type="datetime1">
              <a:rPr lang="es-BO" smtClean="0"/>
              <a:t>20/8/19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cxnSp>
        <p:nvCxnSpPr>
          <p:cNvPr id="8" name="Conector recto 7"/>
          <p:cNvCxnSpPr/>
          <p:nvPr userDrawn="1"/>
        </p:nvCxnSpPr>
        <p:spPr>
          <a:xfrm>
            <a:off x="685800" y="3468689"/>
            <a:ext cx="77724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Freeform: Shape 11"/>
          <p:cNvSpPr/>
          <p:nvPr userDrawn="1"/>
        </p:nvSpPr>
        <p:spPr>
          <a:xfrm>
            <a:off x="-238205" y="-107827"/>
            <a:ext cx="9459689" cy="3836259"/>
          </a:xfrm>
          <a:custGeom>
            <a:avLst/>
            <a:gdLst>
              <a:gd name="connsiteX0" fmla="*/ 40640 w 12476480"/>
              <a:gd name="connsiteY0" fmla="*/ 243840 h 5059680"/>
              <a:gd name="connsiteX1" fmla="*/ 5455920 w 12476480"/>
              <a:gd name="connsiteY1" fmla="*/ 965200 h 5059680"/>
              <a:gd name="connsiteX2" fmla="*/ 6979920 w 12476480"/>
              <a:gd name="connsiteY2" fmla="*/ 172720 h 5059680"/>
              <a:gd name="connsiteX3" fmla="*/ 11988800 w 12476480"/>
              <a:gd name="connsiteY3" fmla="*/ 1432560 h 5059680"/>
              <a:gd name="connsiteX4" fmla="*/ 12476480 w 12476480"/>
              <a:gd name="connsiteY4" fmla="*/ 5059680 h 5059680"/>
              <a:gd name="connsiteX5" fmla="*/ 12364720 w 12476480"/>
              <a:gd name="connsiteY5" fmla="*/ 0 h 5059680"/>
              <a:gd name="connsiteX6" fmla="*/ 0 w 12476480"/>
              <a:gd name="connsiteY6" fmla="*/ 91440 h 5059680"/>
              <a:gd name="connsiteX7" fmla="*/ 40640 w 12476480"/>
              <a:gd name="connsiteY7" fmla="*/ 243840 h 505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480" h="5059680">
                <a:moveTo>
                  <a:pt x="40640" y="243840"/>
                </a:moveTo>
                <a:lnTo>
                  <a:pt x="5455920" y="965200"/>
                </a:lnTo>
                <a:lnTo>
                  <a:pt x="6979920" y="172720"/>
                </a:lnTo>
                <a:lnTo>
                  <a:pt x="11988800" y="1432560"/>
                </a:lnTo>
                <a:lnTo>
                  <a:pt x="12476480" y="5059680"/>
                </a:lnTo>
                <a:lnTo>
                  <a:pt x="12364720" y="0"/>
                </a:lnTo>
                <a:lnTo>
                  <a:pt x="0" y="91440"/>
                </a:lnTo>
                <a:lnTo>
                  <a:pt x="40640" y="24384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99327" y="4787154"/>
            <a:ext cx="1671146" cy="265864"/>
          </a:xfrm>
          <a:prstGeom prst="rect">
            <a:avLst/>
          </a:prstGeom>
        </p:spPr>
      </p:pic>
      <p:sp>
        <p:nvSpPr>
          <p:cNvPr id="7" name="TextBox 6">
            <a:extLst>
              <a:ext uri="{FF2B5EF4-FFF2-40B4-BE49-F238E27FC236}">
                <a16:creationId xmlns:a16="http://schemas.microsoft.com/office/drawing/2014/main" id="{6DB3C71E-B3E1-7446-9094-3B268DA6115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66820564-F3F8-0940-9D6A-C7426CD290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735445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Screen 2 Images">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4572000"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1</a:t>
            </a:r>
          </a:p>
        </p:txBody>
      </p:sp>
      <p:sp>
        <p:nvSpPr>
          <p:cNvPr id="5" name="Marcador de fecha 4"/>
          <p:cNvSpPr>
            <a:spLocks noGrp="1"/>
          </p:cNvSpPr>
          <p:nvPr>
            <p:ph type="dt" sz="half" idx="10"/>
          </p:nvPr>
        </p:nvSpPr>
        <p:spPr/>
        <p:txBody>
          <a:bodyPr/>
          <a:lstStyle/>
          <a:p>
            <a:fld id="{F9EE3DCF-02A2-CD4E-AA28-4215D40EA233}" type="datetime1">
              <a:rPr lang="es-BO" smtClean="0"/>
              <a:t>20/8/19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Marcador de posición de imagen 2"/>
          <p:cNvSpPr>
            <a:spLocks noGrp="1"/>
          </p:cNvSpPr>
          <p:nvPr>
            <p:ph type="pic" idx="13" hasCustomPrompt="1"/>
          </p:nvPr>
        </p:nvSpPr>
        <p:spPr>
          <a:xfrm>
            <a:off x="4558632" y="0"/>
            <a:ext cx="4585369"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2</a:t>
            </a:r>
          </a:p>
        </p:txBody>
      </p:sp>
      <p:sp>
        <p:nvSpPr>
          <p:cNvPr id="10" name="TextBox 9">
            <a:extLst>
              <a:ext uri="{FF2B5EF4-FFF2-40B4-BE49-F238E27FC236}">
                <a16:creationId xmlns:a16="http://schemas.microsoft.com/office/drawing/2014/main" id="{9822BCE4-0E72-E141-8B64-45EC4A1B167B}"/>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2" name="Picture 11">
            <a:extLst>
              <a:ext uri="{FF2B5EF4-FFF2-40B4-BE49-F238E27FC236}">
                <a16:creationId xmlns:a16="http://schemas.microsoft.com/office/drawing/2014/main" id="{37E5AAE7-8EC4-7544-9F53-4C121823C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76008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Screen 3 Images">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4585368"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1</a:t>
            </a:r>
          </a:p>
        </p:txBody>
      </p:sp>
      <p:sp>
        <p:nvSpPr>
          <p:cNvPr id="5" name="Marcador de fecha 4"/>
          <p:cNvSpPr>
            <a:spLocks noGrp="1"/>
          </p:cNvSpPr>
          <p:nvPr>
            <p:ph type="dt" sz="half" idx="10"/>
          </p:nvPr>
        </p:nvSpPr>
        <p:spPr/>
        <p:txBody>
          <a:bodyPr/>
          <a:lstStyle/>
          <a:p>
            <a:fld id="{F9EE3DCF-02A2-CD4E-AA28-4215D40EA233}" type="datetime1">
              <a:rPr lang="es-BO" smtClean="0"/>
              <a:t>20/8/19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Marcador de posición de imagen 2"/>
          <p:cNvSpPr>
            <a:spLocks noGrp="1"/>
          </p:cNvSpPr>
          <p:nvPr>
            <p:ph type="pic" idx="13" hasCustomPrompt="1"/>
          </p:nvPr>
        </p:nvSpPr>
        <p:spPr>
          <a:xfrm>
            <a:off x="4577347" y="0"/>
            <a:ext cx="4572000" cy="257175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2</a:t>
            </a:r>
          </a:p>
        </p:txBody>
      </p:sp>
      <p:sp>
        <p:nvSpPr>
          <p:cNvPr id="10" name="Marcador de posición de imagen 2"/>
          <p:cNvSpPr>
            <a:spLocks noGrp="1"/>
          </p:cNvSpPr>
          <p:nvPr>
            <p:ph type="pic" idx="14" hasCustomPrompt="1"/>
          </p:nvPr>
        </p:nvSpPr>
        <p:spPr>
          <a:xfrm>
            <a:off x="4577347" y="2571750"/>
            <a:ext cx="4572000" cy="257175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3</a:t>
            </a:r>
          </a:p>
        </p:txBody>
      </p:sp>
      <p:sp>
        <p:nvSpPr>
          <p:cNvPr id="12" name="TextBox 11">
            <a:extLst>
              <a:ext uri="{FF2B5EF4-FFF2-40B4-BE49-F238E27FC236}">
                <a16:creationId xmlns:a16="http://schemas.microsoft.com/office/drawing/2014/main" id="{8ACED22C-4D7F-9F4F-B287-757687B29A8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870AED8E-4C9F-2641-BAD9-E487FD524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76008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Marcador de fecha 1"/>
          <p:cNvSpPr>
            <a:spLocks noGrp="1"/>
          </p:cNvSpPr>
          <p:nvPr>
            <p:ph type="dt" sz="half" idx="10"/>
          </p:nvPr>
        </p:nvSpPr>
        <p:spPr/>
        <p:txBody>
          <a:bodyPr/>
          <a:lstStyle/>
          <a:p>
            <a:fld id="{3A5E28DB-81EA-E945-99BD-B1F187BEF7B1}" type="datetime1">
              <a:rPr lang="es-BO" smtClean="0"/>
              <a:t>20/8/19</a:t>
            </a:fld>
            <a:endParaRPr lang="en-US"/>
          </a:p>
        </p:txBody>
      </p:sp>
      <p:sp>
        <p:nvSpPr>
          <p:cNvPr id="3" name="Marcador de pie de página 2"/>
          <p:cNvSpPr>
            <a:spLocks noGrp="1"/>
          </p:cNvSpPr>
          <p:nvPr>
            <p:ph type="ftr" sz="quarter" idx="11"/>
          </p:nvPr>
        </p:nvSpPr>
        <p:spPr/>
        <p:txBody>
          <a:bodyPr/>
          <a:lstStyle/>
          <a:p>
            <a:r>
              <a:rPr lang="en-US" dirty="0"/>
              <a:t>This is a footer, so use it when you need it.</a:t>
            </a:r>
          </a:p>
        </p:txBody>
      </p:sp>
      <p:sp>
        <p:nvSpPr>
          <p:cNvPr id="4" name="Marcador de número de diapositiva 3"/>
          <p:cNvSpPr>
            <a:spLocks noGrp="1"/>
          </p:cNvSpPr>
          <p:nvPr>
            <p:ph type="sldNum" sz="quarter" idx="12"/>
          </p:nvPr>
        </p:nvSpPr>
        <p:spPr/>
        <p:txBody>
          <a:bodyPr/>
          <a:lstStyle/>
          <a:p>
            <a:fld id="{1A9D366B-1E42-9E47-9213-7A0BF786C435}" type="slidenum">
              <a:rPr lang="en-US" smtClean="0"/>
              <a:t>‹#›</a:t>
            </a:fld>
            <a:endParaRPr lang="en-US"/>
          </a:p>
        </p:txBody>
      </p:sp>
      <p:sp>
        <p:nvSpPr>
          <p:cNvPr id="5" name="Rectángulo 4"/>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BFB76361-9E95-4E4F-8212-485B19724B3D}"/>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9" name="Picture 8">
            <a:extLst>
              <a:ext uri="{FF2B5EF4-FFF2-40B4-BE49-F238E27FC236}">
                <a16:creationId xmlns:a16="http://schemas.microsoft.com/office/drawing/2014/main" id="{6B98B19E-6C44-3041-8DD3-095D1B3AABE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9734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14" name="Right Triangle 13"/>
          <p:cNvSpPr/>
          <p:nvPr userDrawn="1"/>
        </p:nvSpPr>
        <p:spPr>
          <a:xfrm rot="10800000">
            <a:off x="6334950" y="-5613"/>
            <a:ext cx="2809050" cy="1068842"/>
          </a:xfrm>
          <a:prstGeom prst="r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3 Points</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posición de imagen 6"/>
          <p:cNvSpPr>
            <a:spLocks noGrp="1"/>
          </p:cNvSpPr>
          <p:nvPr>
            <p:ph type="pic" sz="quarter" idx="13" hasCustomPrompt="1"/>
          </p:nvPr>
        </p:nvSpPr>
        <p:spPr>
          <a:xfrm>
            <a:off x="755744"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8" name="Marcador de posición de imagen 6"/>
          <p:cNvSpPr>
            <a:spLocks noGrp="1"/>
          </p:cNvSpPr>
          <p:nvPr>
            <p:ph type="pic" sz="quarter" idx="14" hasCustomPrompt="1"/>
          </p:nvPr>
        </p:nvSpPr>
        <p:spPr>
          <a:xfrm>
            <a:off x="3496427"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9" name="Marcador de posición de imagen 6"/>
          <p:cNvSpPr>
            <a:spLocks noGrp="1"/>
          </p:cNvSpPr>
          <p:nvPr>
            <p:ph type="pic" sz="quarter" idx="15" hasCustomPrompt="1"/>
          </p:nvPr>
        </p:nvSpPr>
        <p:spPr>
          <a:xfrm>
            <a:off x="6237110"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11" name="Marcador de texto 10"/>
          <p:cNvSpPr>
            <a:spLocks noGrp="1"/>
          </p:cNvSpPr>
          <p:nvPr>
            <p:ph type="body" sz="quarter" idx="16" hasCustomPrompt="1"/>
          </p:nvPr>
        </p:nvSpPr>
        <p:spPr>
          <a:xfrm>
            <a:off x="755745" y="3251930"/>
            <a:ext cx="2151319" cy="391055"/>
          </a:xfrm>
        </p:spPr>
        <p:txBody>
          <a:bodyPr anchor="ctr">
            <a:normAutofit/>
          </a:bodyPr>
          <a:lstStyle>
            <a:lvl1pPr marL="0" indent="0" algn="ctr">
              <a:buNone/>
              <a:defRPr sz="2200" b="1"/>
            </a:lvl1pPr>
          </a:lstStyle>
          <a:p>
            <a:pPr lvl="0"/>
            <a:r>
              <a:rPr lang="en-US" dirty="0"/>
              <a:t>Point #1</a:t>
            </a:r>
          </a:p>
        </p:txBody>
      </p:sp>
      <p:sp>
        <p:nvSpPr>
          <p:cNvPr id="12" name="Marcador de texto 10"/>
          <p:cNvSpPr>
            <a:spLocks noGrp="1"/>
          </p:cNvSpPr>
          <p:nvPr>
            <p:ph type="body" sz="quarter" idx="17" hasCustomPrompt="1"/>
          </p:nvPr>
        </p:nvSpPr>
        <p:spPr>
          <a:xfrm>
            <a:off x="3496428" y="3251930"/>
            <a:ext cx="2151319" cy="391055"/>
          </a:xfrm>
        </p:spPr>
        <p:txBody>
          <a:bodyPr anchor="ctr">
            <a:normAutofit/>
          </a:bodyPr>
          <a:lstStyle>
            <a:lvl1pPr marL="0" indent="0" algn="ctr">
              <a:buNone/>
              <a:defRPr sz="2200" b="1"/>
            </a:lvl1pPr>
          </a:lstStyle>
          <a:p>
            <a:pPr lvl="0"/>
            <a:r>
              <a:rPr lang="en-US" dirty="0"/>
              <a:t>Point #2</a:t>
            </a:r>
          </a:p>
        </p:txBody>
      </p:sp>
      <p:sp>
        <p:nvSpPr>
          <p:cNvPr id="13" name="Marcador de texto 10"/>
          <p:cNvSpPr>
            <a:spLocks noGrp="1"/>
          </p:cNvSpPr>
          <p:nvPr>
            <p:ph type="body" sz="quarter" idx="18" hasCustomPrompt="1"/>
          </p:nvPr>
        </p:nvSpPr>
        <p:spPr>
          <a:xfrm>
            <a:off x="6237111" y="3251930"/>
            <a:ext cx="2151319" cy="391055"/>
          </a:xfrm>
        </p:spPr>
        <p:txBody>
          <a:bodyPr anchor="ctr">
            <a:normAutofit/>
          </a:bodyPr>
          <a:lstStyle>
            <a:lvl1pPr marL="0" indent="0" algn="ctr">
              <a:buNone/>
              <a:defRPr sz="2200" b="1"/>
            </a:lvl1pPr>
          </a:lstStyle>
          <a:p>
            <a:pPr lvl="0"/>
            <a:r>
              <a:rPr lang="en-US" dirty="0"/>
              <a:t>Point #3</a:t>
            </a:r>
          </a:p>
        </p:txBody>
      </p:sp>
      <p:sp>
        <p:nvSpPr>
          <p:cNvPr id="16" name="Marcador de texto 15"/>
          <p:cNvSpPr>
            <a:spLocks noGrp="1"/>
          </p:cNvSpPr>
          <p:nvPr>
            <p:ph type="body" sz="quarter" idx="19" hasCustomPrompt="1"/>
          </p:nvPr>
        </p:nvSpPr>
        <p:spPr>
          <a:xfrm>
            <a:off x="755745"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7" name="Marcador de texto 15"/>
          <p:cNvSpPr>
            <a:spLocks noGrp="1"/>
          </p:cNvSpPr>
          <p:nvPr>
            <p:ph type="body" sz="quarter" idx="20" hasCustomPrompt="1"/>
          </p:nvPr>
        </p:nvSpPr>
        <p:spPr>
          <a:xfrm>
            <a:off x="3496428"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8" name="Marcador de texto 15"/>
          <p:cNvSpPr>
            <a:spLocks noGrp="1"/>
          </p:cNvSpPr>
          <p:nvPr>
            <p:ph type="body" sz="quarter" idx="21" hasCustomPrompt="1"/>
          </p:nvPr>
        </p:nvSpPr>
        <p:spPr>
          <a:xfrm>
            <a:off x="6237111"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9" name="TextBox 18">
            <a:extLst>
              <a:ext uri="{FF2B5EF4-FFF2-40B4-BE49-F238E27FC236}">
                <a16:creationId xmlns:a16="http://schemas.microsoft.com/office/drawing/2014/main" id="{BD3003BC-8E5B-5747-B56C-D85A0786FB1E}"/>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5E366464-2782-0A4D-BBEE-6EC48F629B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52679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n-US" dirty="0"/>
              <a:t>4 Points</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posición de imagen 6"/>
          <p:cNvSpPr>
            <a:spLocks noGrp="1"/>
          </p:cNvSpPr>
          <p:nvPr>
            <p:ph type="pic" sz="quarter" idx="13" hasCustomPrompt="1"/>
          </p:nvPr>
        </p:nvSpPr>
        <p:spPr>
          <a:xfrm>
            <a:off x="457640"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7" name="Marcador de posición de imagen 6"/>
          <p:cNvSpPr>
            <a:spLocks noGrp="1"/>
          </p:cNvSpPr>
          <p:nvPr>
            <p:ph type="pic" sz="quarter" idx="14" hasCustomPrompt="1"/>
          </p:nvPr>
        </p:nvSpPr>
        <p:spPr>
          <a:xfrm>
            <a:off x="2609761"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8" name="Marcador de posición de imagen 6"/>
          <p:cNvSpPr>
            <a:spLocks noGrp="1"/>
          </p:cNvSpPr>
          <p:nvPr>
            <p:ph type="pic" sz="quarter" idx="15" hasCustomPrompt="1"/>
          </p:nvPr>
        </p:nvSpPr>
        <p:spPr>
          <a:xfrm>
            <a:off x="4761882"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9" name="Marcador de texto 10"/>
          <p:cNvSpPr>
            <a:spLocks noGrp="1"/>
          </p:cNvSpPr>
          <p:nvPr>
            <p:ph type="body" sz="quarter" idx="16" hasCustomPrompt="1"/>
          </p:nvPr>
        </p:nvSpPr>
        <p:spPr>
          <a:xfrm>
            <a:off x="457201" y="1484979"/>
            <a:ext cx="1773237" cy="282249"/>
          </a:xfrm>
        </p:spPr>
        <p:txBody>
          <a:bodyPr anchor="b">
            <a:noAutofit/>
          </a:bodyPr>
          <a:lstStyle>
            <a:lvl1pPr marL="0" indent="0" algn="ctr">
              <a:buNone/>
              <a:defRPr sz="1600" b="1"/>
            </a:lvl1pPr>
          </a:lstStyle>
          <a:p>
            <a:pPr lvl="0"/>
            <a:r>
              <a:rPr lang="en-US" dirty="0"/>
              <a:t>Point #1</a:t>
            </a:r>
          </a:p>
        </p:txBody>
      </p:sp>
      <p:sp>
        <p:nvSpPr>
          <p:cNvPr id="10" name="Marcador de texto 10"/>
          <p:cNvSpPr>
            <a:spLocks noGrp="1"/>
          </p:cNvSpPr>
          <p:nvPr>
            <p:ph type="body" sz="quarter" idx="17" hasCustomPrompt="1"/>
          </p:nvPr>
        </p:nvSpPr>
        <p:spPr>
          <a:xfrm>
            <a:off x="2609322" y="1484979"/>
            <a:ext cx="1773237" cy="282249"/>
          </a:xfrm>
        </p:spPr>
        <p:txBody>
          <a:bodyPr anchor="b">
            <a:noAutofit/>
          </a:bodyPr>
          <a:lstStyle>
            <a:lvl1pPr marL="0" indent="0" algn="ctr">
              <a:buNone/>
              <a:defRPr sz="1600" b="1"/>
            </a:lvl1pPr>
          </a:lstStyle>
          <a:p>
            <a:pPr lvl="0"/>
            <a:r>
              <a:rPr lang="en-US" dirty="0"/>
              <a:t>Point #2</a:t>
            </a:r>
          </a:p>
        </p:txBody>
      </p:sp>
      <p:sp>
        <p:nvSpPr>
          <p:cNvPr id="11" name="Marcador de texto 10"/>
          <p:cNvSpPr>
            <a:spLocks noGrp="1"/>
          </p:cNvSpPr>
          <p:nvPr>
            <p:ph type="body" sz="quarter" idx="18" hasCustomPrompt="1"/>
          </p:nvPr>
        </p:nvSpPr>
        <p:spPr>
          <a:xfrm>
            <a:off x="4761443" y="1484979"/>
            <a:ext cx="1773237" cy="282249"/>
          </a:xfrm>
        </p:spPr>
        <p:txBody>
          <a:bodyPr anchor="b">
            <a:noAutofit/>
          </a:bodyPr>
          <a:lstStyle>
            <a:lvl1pPr marL="0" indent="0" algn="ctr">
              <a:buNone/>
              <a:defRPr sz="1600" b="1"/>
            </a:lvl1pPr>
          </a:lstStyle>
          <a:p>
            <a:pPr lvl="0"/>
            <a:r>
              <a:rPr lang="en-US" dirty="0"/>
              <a:t>Point #3</a:t>
            </a:r>
          </a:p>
        </p:txBody>
      </p:sp>
      <p:sp>
        <p:nvSpPr>
          <p:cNvPr id="12" name="Marcador de texto 15"/>
          <p:cNvSpPr>
            <a:spLocks noGrp="1"/>
          </p:cNvSpPr>
          <p:nvPr>
            <p:ph type="body" sz="quarter" idx="19" hasCustomPrompt="1"/>
          </p:nvPr>
        </p:nvSpPr>
        <p:spPr>
          <a:xfrm>
            <a:off x="457201"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3" name="Marcador de texto 15"/>
          <p:cNvSpPr>
            <a:spLocks noGrp="1"/>
          </p:cNvSpPr>
          <p:nvPr>
            <p:ph type="body" sz="quarter" idx="20" hasCustomPrompt="1"/>
          </p:nvPr>
        </p:nvSpPr>
        <p:spPr>
          <a:xfrm>
            <a:off x="2609322"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4" name="Marcador de texto 15"/>
          <p:cNvSpPr>
            <a:spLocks noGrp="1"/>
          </p:cNvSpPr>
          <p:nvPr>
            <p:ph type="body" sz="quarter" idx="21" hasCustomPrompt="1"/>
          </p:nvPr>
        </p:nvSpPr>
        <p:spPr>
          <a:xfrm>
            <a:off x="4761443"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5" name="Marcador de posición de imagen 6"/>
          <p:cNvSpPr>
            <a:spLocks noGrp="1"/>
          </p:cNvSpPr>
          <p:nvPr>
            <p:ph type="pic" sz="quarter" idx="22" hasCustomPrompt="1"/>
          </p:nvPr>
        </p:nvSpPr>
        <p:spPr>
          <a:xfrm>
            <a:off x="6914003"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16" name="Marcador de texto 10"/>
          <p:cNvSpPr>
            <a:spLocks noGrp="1"/>
          </p:cNvSpPr>
          <p:nvPr>
            <p:ph type="body" sz="quarter" idx="23" hasCustomPrompt="1"/>
          </p:nvPr>
        </p:nvSpPr>
        <p:spPr>
          <a:xfrm>
            <a:off x="6913564" y="1484979"/>
            <a:ext cx="1773237" cy="282249"/>
          </a:xfrm>
        </p:spPr>
        <p:txBody>
          <a:bodyPr anchor="b">
            <a:noAutofit/>
          </a:bodyPr>
          <a:lstStyle>
            <a:lvl1pPr marL="0" indent="0" algn="ctr">
              <a:buNone/>
              <a:defRPr sz="1600" b="1"/>
            </a:lvl1pPr>
          </a:lstStyle>
          <a:p>
            <a:pPr lvl="0"/>
            <a:r>
              <a:rPr lang="en-US" dirty="0"/>
              <a:t>Point #4</a:t>
            </a:r>
          </a:p>
        </p:txBody>
      </p:sp>
      <p:sp>
        <p:nvSpPr>
          <p:cNvPr id="17" name="Marcador de texto 15"/>
          <p:cNvSpPr>
            <a:spLocks noGrp="1"/>
          </p:cNvSpPr>
          <p:nvPr>
            <p:ph type="body" sz="quarter" idx="24" hasCustomPrompt="1"/>
          </p:nvPr>
        </p:nvSpPr>
        <p:spPr>
          <a:xfrm>
            <a:off x="6913564"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8" name="Right Triangle 17"/>
          <p:cNvSpPr/>
          <p:nvPr userDrawn="1"/>
        </p:nvSpPr>
        <p:spPr>
          <a:xfrm rot="10800000">
            <a:off x="6334950" y="-5613"/>
            <a:ext cx="2809050" cy="1068842"/>
          </a:xfrm>
          <a:prstGeom prst="r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Box 18">
            <a:extLst>
              <a:ext uri="{FF2B5EF4-FFF2-40B4-BE49-F238E27FC236}">
                <a16:creationId xmlns:a16="http://schemas.microsoft.com/office/drawing/2014/main" id="{D6CC6FBF-7B11-A648-AE2F-30D79009D85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BFE524C4-EFE4-4146-B154-9CDD6B5219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830004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0" y="0"/>
            <a:ext cx="4572000" cy="5143500"/>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4832988" y="4021118"/>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4832988" y="4065958"/>
            <a:ext cx="3988323" cy="328613"/>
          </a:xfrm>
        </p:spPr>
        <p:txBody>
          <a:bodyPr>
            <a:noAutofit/>
          </a:bodyPr>
          <a:lstStyle>
            <a:lvl1pPr marL="0" indent="0" algn="l">
              <a:buNone/>
              <a:defRPr sz="2000" i="1" baseline="0"/>
            </a:lvl1pPr>
          </a:lstStyle>
          <a:p>
            <a:pPr lvl="0"/>
            <a:r>
              <a:rPr lang="en-US" dirty="0"/>
              <a:t>- Someone</a:t>
            </a:r>
          </a:p>
        </p:txBody>
      </p:sp>
      <p:sp>
        <p:nvSpPr>
          <p:cNvPr id="14" name="Marcador de texto 14"/>
          <p:cNvSpPr>
            <a:spLocks noGrp="1"/>
          </p:cNvSpPr>
          <p:nvPr>
            <p:ph type="body" sz="quarter" idx="15" hasCustomPrompt="1"/>
          </p:nvPr>
        </p:nvSpPr>
        <p:spPr>
          <a:xfrm>
            <a:off x="4445177" y="112778"/>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4832988" y="1194176"/>
            <a:ext cx="3988323" cy="2768445"/>
          </a:xfrm>
        </p:spPr>
        <p:txBody>
          <a:bodyPr anchor="t"/>
          <a:lstStyle>
            <a:lvl1pPr algn="l">
              <a:defRPr sz="2400" b="1" i="1" baseline="0"/>
            </a:lvl1pPr>
          </a:lstStyle>
          <a:p>
            <a:r>
              <a:rPr lang="en-US" dirty="0"/>
              <a:t>To quote or not to quote, that is the question... (that you have to ask yourself before using this slide.)</a:t>
            </a:r>
          </a:p>
        </p:txBody>
      </p:sp>
      <p:sp>
        <p:nvSpPr>
          <p:cNvPr id="6" name="Freeform: Shape 5"/>
          <p:cNvSpPr/>
          <p:nvPr userDrawn="1"/>
        </p:nvSpPr>
        <p:spPr>
          <a:xfrm>
            <a:off x="4441371" y="-122945"/>
            <a:ext cx="4771785" cy="4694945"/>
          </a:xfrm>
          <a:custGeom>
            <a:avLst/>
            <a:gdLst>
              <a:gd name="connsiteX0" fmla="*/ 0 w 4771785"/>
              <a:gd name="connsiteY0" fmla="*/ 92209 h 4694945"/>
              <a:gd name="connsiteX1" fmla="*/ 3234979 w 4771785"/>
              <a:gd name="connsiteY1" fmla="*/ 1052713 h 4694945"/>
              <a:gd name="connsiteX2" fmla="*/ 4372216 w 4771785"/>
              <a:gd name="connsiteY2" fmla="*/ 814508 h 4694945"/>
              <a:gd name="connsiteX3" fmla="*/ 4748733 w 4771785"/>
              <a:gd name="connsiteY3" fmla="*/ 4694945 h 4694945"/>
              <a:gd name="connsiteX4" fmla="*/ 4771785 w 4771785"/>
              <a:gd name="connsiteY4" fmla="*/ 0 h 4694945"/>
              <a:gd name="connsiteX5" fmla="*/ 0 w 4771785"/>
              <a:gd name="connsiteY5" fmla="*/ 92209 h 469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1785" h="4694945">
                <a:moveTo>
                  <a:pt x="0" y="92209"/>
                </a:moveTo>
                <a:lnTo>
                  <a:pt x="3234979" y="1052713"/>
                </a:lnTo>
                <a:lnTo>
                  <a:pt x="4372216" y="814508"/>
                </a:lnTo>
                <a:lnTo>
                  <a:pt x="4748733" y="4694945"/>
                </a:lnTo>
                <a:lnTo>
                  <a:pt x="4771785" y="0"/>
                </a:lnTo>
                <a:lnTo>
                  <a:pt x="0" y="92209"/>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6F8286CC-2E65-E44E-8360-B174F57645A3}"/>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6" name="Picture 15">
            <a:extLst>
              <a:ext uri="{FF2B5EF4-FFF2-40B4-BE49-F238E27FC236}">
                <a16:creationId xmlns:a16="http://schemas.microsoft.com/office/drawing/2014/main" id="{63F7AFC6-9039-474B-85D6-7E593B2F7E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36259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with Image 2">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4604388" y="0"/>
            <a:ext cx="4572000" cy="5143500"/>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3601506" y="4021118"/>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308342" y="4065958"/>
            <a:ext cx="3988323" cy="328613"/>
          </a:xfrm>
        </p:spPr>
        <p:txBody>
          <a:bodyPr>
            <a:noAutofit/>
          </a:bodyPr>
          <a:lstStyle>
            <a:lvl1pPr marL="0" indent="0" algn="r">
              <a:buNone/>
              <a:defRPr sz="2000" i="1" baseline="0"/>
            </a:lvl1pPr>
          </a:lstStyle>
          <a:p>
            <a:pPr lvl="0"/>
            <a:r>
              <a:rPr lang="en-US" dirty="0"/>
              <a:t>- Someone</a:t>
            </a:r>
          </a:p>
        </p:txBody>
      </p:sp>
      <p:sp>
        <p:nvSpPr>
          <p:cNvPr id="14" name="Marcador de texto 14"/>
          <p:cNvSpPr>
            <a:spLocks noGrp="1"/>
          </p:cNvSpPr>
          <p:nvPr>
            <p:ph type="body" sz="quarter" idx="15" hasCustomPrompt="1"/>
          </p:nvPr>
        </p:nvSpPr>
        <p:spPr>
          <a:xfrm>
            <a:off x="3005146" y="112778"/>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308342" y="1194176"/>
            <a:ext cx="3988323" cy="2768445"/>
          </a:xfrm>
        </p:spPr>
        <p:txBody>
          <a:bodyPr anchor="t"/>
          <a:lstStyle>
            <a:lvl1pPr algn="r">
              <a:defRPr sz="2400" b="1" i="1" baseline="0"/>
            </a:lvl1pPr>
          </a:lstStyle>
          <a:p>
            <a:r>
              <a:rPr lang="en-US" dirty="0"/>
              <a:t>To quote or not to quote, that is the question... (that you have to ask yourself before using this slide.)</a:t>
            </a:r>
          </a:p>
        </p:txBody>
      </p:sp>
      <p:sp>
        <p:nvSpPr>
          <p:cNvPr id="10" name="Freeform: Shape 9"/>
          <p:cNvSpPr/>
          <p:nvPr userDrawn="1"/>
        </p:nvSpPr>
        <p:spPr>
          <a:xfrm>
            <a:off x="-92208" y="-230521"/>
            <a:ext cx="4003381" cy="5494084"/>
          </a:xfrm>
          <a:custGeom>
            <a:avLst/>
            <a:gdLst>
              <a:gd name="connsiteX0" fmla="*/ 4003381 w 4003381"/>
              <a:gd name="connsiteY0" fmla="*/ 138313 h 5494084"/>
              <a:gd name="connsiteX1" fmla="*/ 1267865 w 4003381"/>
              <a:gd name="connsiteY1" fmla="*/ 553250 h 5494084"/>
              <a:gd name="connsiteX2" fmla="*/ 507146 w 4003381"/>
              <a:gd name="connsiteY2" fmla="*/ 507146 h 5494084"/>
              <a:gd name="connsiteX3" fmla="*/ 92208 w 4003381"/>
              <a:gd name="connsiteY3" fmla="*/ 5494084 h 5494084"/>
              <a:gd name="connsiteX4" fmla="*/ 0 w 4003381"/>
              <a:gd name="connsiteY4" fmla="*/ 0 h 5494084"/>
              <a:gd name="connsiteX5" fmla="*/ 4003381 w 4003381"/>
              <a:gd name="connsiteY5" fmla="*/ 138313 h 549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381" h="5494084">
                <a:moveTo>
                  <a:pt x="4003381" y="138313"/>
                </a:moveTo>
                <a:lnTo>
                  <a:pt x="1267865" y="553250"/>
                </a:lnTo>
                <a:lnTo>
                  <a:pt x="507146" y="507146"/>
                </a:lnTo>
                <a:lnTo>
                  <a:pt x="92208" y="5494084"/>
                </a:lnTo>
                <a:lnTo>
                  <a:pt x="0" y="0"/>
                </a:lnTo>
                <a:lnTo>
                  <a:pt x="4003381" y="138313"/>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B2C474CB-A107-5947-A5A2-7F1C62AB77A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6" name="Picture 15">
            <a:extLst>
              <a:ext uri="{FF2B5EF4-FFF2-40B4-BE49-F238E27FC236}">
                <a16:creationId xmlns:a16="http://schemas.microsoft.com/office/drawing/2014/main" id="{F6EF4A1A-05FC-194F-97F1-5D2DCB430F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4470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with Image 3">
    <p:spTree>
      <p:nvGrpSpPr>
        <p:cNvPr id="1" name=""/>
        <p:cNvGrpSpPr/>
        <p:nvPr/>
      </p:nvGrpSpPr>
      <p:grpSpPr>
        <a:xfrm>
          <a:off x="0" y="0"/>
          <a:ext cx="0" cy="0"/>
          <a:chOff x="0" y="0"/>
          <a:chExt cx="0" cy="0"/>
        </a:xfrm>
      </p:grpSpPr>
      <p:sp>
        <p:nvSpPr>
          <p:cNvPr id="6" name="Rectangle 5"/>
          <p:cNvSpPr/>
          <p:nvPr userDrawn="1"/>
        </p:nvSpPr>
        <p:spPr>
          <a:xfrm>
            <a:off x="0" y="2825750"/>
            <a:ext cx="9144000" cy="2317750"/>
          </a:xfrm>
          <a:prstGeom prst="rect">
            <a:avLst/>
          </a:prstGeom>
          <a:solidFill>
            <a:srgbClr val="52C4C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0" y="-1"/>
            <a:ext cx="9144000" cy="2825751"/>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4234367" y="4211477"/>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764495" y="4263876"/>
            <a:ext cx="7634902" cy="347447"/>
          </a:xfrm>
        </p:spPr>
        <p:txBody>
          <a:bodyPr>
            <a:noAutofit/>
          </a:bodyPr>
          <a:lstStyle>
            <a:lvl1pPr marL="0" indent="0" algn="ctr">
              <a:buNone/>
              <a:defRPr sz="1500" i="1" baseline="0"/>
            </a:lvl1pPr>
          </a:lstStyle>
          <a:p>
            <a:pPr lvl="0"/>
            <a:r>
              <a:rPr lang="en-US" dirty="0"/>
              <a:t>Someone</a:t>
            </a:r>
          </a:p>
        </p:txBody>
      </p:sp>
      <p:sp>
        <p:nvSpPr>
          <p:cNvPr id="2" name="Título 1"/>
          <p:cNvSpPr>
            <a:spLocks noGrp="1"/>
          </p:cNvSpPr>
          <p:nvPr>
            <p:ph type="title" hasCustomPrompt="1"/>
          </p:nvPr>
        </p:nvSpPr>
        <p:spPr>
          <a:xfrm>
            <a:off x="764495" y="2973914"/>
            <a:ext cx="7634902" cy="1143003"/>
          </a:xfrm>
        </p:spPr>
        <p:txBody>
          <a:bodyPr anchor="b"/>
          <a:lstStyle>
            <a:lvl1pPr algn="ctr">
              <a:defRPr sz="1800" b="0" i="1" baseline="0"/>
            </a:lvl1pPr>
          </a:lstStyle>
          <a:p>
            <a:r>
              <a:rPr lang="en-US" dirty="0"/>
              <a:t>“To quote or not to quote, that is the question... (that you have to ask yourself before using this slide.)”</a:t>
            </a:r>
          </a:p>
        </p:txBody>
      </p:sp>
      <p:sp>
        <p:nvSpPr>
          <p:cNvPr id="14" name="TextBox 13">
            <a:extLst>
              <a:ext uri="{FF2B5EF4-FFF2-40B4-BE49-F238E27FC236}">
                <a16:creationId xmlns:a16="http://schemas.microsoft.com/office/drawing/2014/main" id="{C42CFF83-744D-5648-AB41-003B1D24A601}"/>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5" name="Picture 14">
            <a:extLst>
              <a:ext uri="{FF2B5EF4-FFF2-40B4-BE49-F238E27FC236}">
                <a16:creationId xmlns:a16="http://schemas.microsoft.com/office/drawing/2014/main" id="{B69FED03-6A37-EC4D-822B-9C36AD06D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170934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Quote">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405187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Marcador de texto 11"/>
          <p:cNvSpPr>
            <a:spLocks noGrp="1"/>
          </p:cNvSpPr>
          <p:nvPr>
            <p:ph type="body" sz="quarter" idx="14" hasCustomPrompt="1"/>
          </p:nvPr>
        </p:nvSpPr>
        <p:spPr>
          <a:xfrm>
            <a:off x="457202" y="4104954"/>
            <a:ext cx="8229599" cy="360640"/>
          </a:xfrm>
        </p:spPr>
        <p:txBody>
          <a:bodyPr>
            <a:noAutofit/>
          </a:bodyPr>
          <a:lstStyle>
            <a:lvl1pPr marL="0" indent="0" algn="ctr">
              <a:buNone/>
              <a:defRPr sz="1500" i="1" baseline="0"/>
            </a:lvl1pPr>
          </a:lstStyle>
          <a:p>
            <a:pPr lvl="0"/>
            <a:r>
              <a:rPr lang="en-US" dirty="0"/>
              <a:t>Someone</a:t>
            </a:r>
          </a:p>
        </p:txBody>
      </p:sp>
      <p:sp>
        <p:nvSpPr>
          <p:cNvPr id="15" name="Marcador de texto 14"/>
          <p:cNvSpPr>
            <a:spLocks noGrp="1"/>
          </p:cNvSpPr>
          <p:nvPr>
            <p:ph type="body" sz="quarter" idx="15" hasCustomPrompt="1"/>
          </p:nvPr>
        </p:nvSpPr>
        <p:spPr>
          <a:xfrm>
            <a:off x="3767844" y="535277"/>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457200" y="1634731"/>
            <a:ext cx="8229600" cy="2259937"/>
          </a:xfrm>
        </p:spPr>
        <p:txBody>
          <a:bodyPr anchor="t"/>
          <a:lstStyle>
            <a:lvl1pPr algn="ctr">
              <a:defRPr sz="2800" baseline="0"/>
            </a:lvl1pPr>
          </a:lstStyle>
          <a:p>
            <a:r>
              <a:rPr lang="en-US" dirty="0"/>
              <a:t>This slide is ideal for short quotes, where a couple of text lines is enough.</a:t>
            </a:r>
          </a:p>
        </p:txBody>
      </p:sp>
      <p:sp>
        <p:nvSpPr>
          <p:cNvPr id="12" name="TextBox 11">
            <a:extLst>
              <a:ext uri="{FF2B5EF4-FFF2-40B4-BE49-F238E27FC236}">
                <a16:creationId xmlns:a16="http://schemas.microsoft.com/office/drawing/2014/main" id="{1BF2D2FD-A774-764D-ADBE-7B6357EDDE9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3" name="Picture 12">
            <a:extLst>
              <a:ext uri="{FF2B5EF4-FFF2-40B4-BE49-F238E27FC236}">
                <a16:creationId xmlns:a16="http://schemas.microsoft.com/office/drawing/2014/main" id="{0527B893-2CC3-A443-9AEC-DAB6CB793C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85201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Quot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457200" y="1201101"/>
            <a:ext cx="8229600" cy="1590258"/>
          </a:xfrm>
        </p:spPr>
        <p:txBody>
          <a:bodyPr anchor="b"/>
          <a:lstStyle>
            <a:lvl1pPr algn="ctr">
              <a:defRPr sz="2000" b="0" i="1" baseline="0"/>
            </a:lvl1pPr>
          </a:lstStyle>
          <a:p>
            <a:r>
              <a:rPr lang="en-US" dirty="0"/>
              <a:t>“This slide instead, is ideal for long quotes, where you need a balance between white space and more words. A paragraph of 5 or more lines of text seems the perfect fit for this kind of content. Use it wisely.”</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10" name="Marcador de texto 11"/>
          <p:cNvSpPr>
            <a:spLocks noGrp="1"/>
          </p:cNvSpPr>
          <p:nvPr>
            <p:ph type="body" sz="quarter" idx="14" hasCustomPrompt="1"/>
          </p:nvPr>
        </p:nvSpPr>
        <p:spPr>
          <a:xfrm>
            <a:off x="457202" y="3036039"/>
            <a:ext cx="8229599" cy="357395"/>
          </a:xfrm>
        </p:spPr>
        <p:txBody>
          <a:bodyPr>
            <a:noAutofit/>
          </a:bodyPr>
          <a:lstStyle>
            <a:lvl1pPr marL="0" indent="0" algn="ctr">
              <a:buNone/>
              <a:defRPr sz="1500" i="1" baseline="0"/>
            </a:lvl1pPr>
          </a:lstStyle>
          <a:p>
            <a:pPr lvl="0"/>
            <a:r>
              <a:rPr lang="en-US" dirty="0"/>
              <a:t>Someone</a:t>
            </a:r>
          </a:p>
        </p:txBody>
      </p:sp>
      <p:cxnSp>
        <p:nvCxnSpPr>
          <p:cNvPr id="11" name="Conector recto 10"/>
          <p:cNvCxnSpPr/>
          <p:nvPr userDrawn="1"/>
        </p:nvCxnSpPr>
        <p:spPr>
          <a:xfrm>
            <a:off x="4234367" y="2952065"/>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CC8869-C0C6-8349-91A7-B1DD1EA9F25D}"/>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4" name="Picture 13">
            <a:extLst>
              <a:ext uri="{FF2B5EF4-FFF2-40B4-BE49-F238E27FC236}">
                <a16:creationId xmlns:a16="http://schemas.microsoft.com/office/drawing/2014/main" id="{E8C8A4B4-69E9-854B-8DB0-45C223DFD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3921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Object">
    <p:bg>
      <p:bgPr>
        <a:solidFill>
          <a:schemeClr val="bg1"/>
        </a:solidFill>
        <a:effectLst/>
      </p:bgPr>
    </p:bg>
    <p:spTree>
      <p:nvGrpSpPr>
        <p:cNvPr id="1" name=""/>
        <p:cNvGrpSpPr/>
        <p:nvPr/>
      </p:nvGrpSpPr>
      <p:grpSpPr>
        <a:xfrm>
          <a:off x="0" y="0"/>
          <a:ext cx="0" cy="0"/>
          <a:chOff x="0" y="0"/>
          <a:chExt cx="0" cy="0"/>
        </a:xfrm>
      </p:grpSpPr>
      <p:sp>
        <p:nvSpPr>
          <p:cNvPr id="7" name="Freeform: Shape 6"/>
          <p:cNvSpPr/>
          <p:nvPr userDrawn="1"/>
        </p:nvSpPr>
        <p:spPr>
          <a:xfrm>
            <a:off x="-92208" y="2604887"/>
            <a:ext cx="9297680" cy="2666360"/>
          </a:xfrm>
          <a:custGeom>
            <a:avLst/>
            <a:gdLst>
              <a:gd name="connsiteX0" fmla="*/ 15368 w 9297680"/>
              <a:gd name="connsiteY0" fmla="*/ 2051637 h 2666360"/>
              <a:gd name="connsiteX1" fmla="*/ 5048410 w 9297680"/>
              <a:gd name="connsiteY1" fmla="*/ 1575227 h 2666360"/>
              <a:gd name="connsiteX2" fmla="*/ 6446904 w 9297680"/>
              <a:gd name="connsiteY2" fmla="*/ 2074689 h 2666360"/>
              <a:gd name="connsiteX3" fmla="*/ 9297680 w 9297680"/>
              <a:gd name="connsiteY3" fmla="*/ 0 h 2666360"/>
              <a:gd name="connsiteX4" fmla="*/ 9282312 w 9297680"/>
              <a:gd name="connsiteY4" fmla="*/ 2666360 h 2666360"/>
              <a:gd name="connsiteX5" fmla="*/ 0 w 9297680"/>
              <a:gd name="connsiteY5" fmla="*/ 2635624 h 2666360"/>
              <a:gd name="connsiteX6" fmla="*/ 15368 w 9297680"/>
              <a:gd name="connsiteY6" fmla="*/ 2051637 h 26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7680" h="2666360">
                <a:moveTo>
                  <a:pt x="15368" y="2051637"/>
                </a:moveTo>
                <a:lnTo>
                  <a:pt x="5048410" y="1575227"/>
                </a:lnTo>
                <a:lnTo>
                  <a:pt x="6446904" y="2074689"/>
                </a:lnTo>
                <a:lnTo>
                  <a:pt x="9297680" y="0"/>
                </a:lnTo>
                <a:cubicBezTo>
                  <a:pt x="9292557" y="888787"/>
                  <a:pt x="9287435" y="1777573"/>
                  <a:pt x="9282312" y="2666360"/>
                </a:cubicBezTo>
                <a:lnTo>
                  <a:pt x="0" y="2635624"/>
                </a:lnTo>
                <a:lnTo>
                  <a:pt x="15368" y="2051637"/>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noProof="0" dirty="0"/>
              <a:t>Treat it like a title*</a:t>
            </a:r>
            <a:endParaRPr lang="en-US" dirty="0"/>
          </a:p>
        </p:txBody>
      </p:sp>
      <p:sp>
        <p:nvSpPr>
          <p:cNvPr id="3" name="Marcador de contenido 2"/>
          <p:cNvSpPr>
            <a:spLocks noGrp="1"/>
          </p:cNvSpPr>
          <p:nvPr>
            <p:ph idx="1" hasCustomPrompt="1"/>
          </p:nvPr>
        </p:nvSpPr>
        <p:spPr>
          <a:noFill/>
        </p:spPr>
        <p:txBody>
          <a:bodyPr/>
          <a:lstStyle>
            <a:lvl4pPr>
              <a:defRPr baseline="0"/>
            </a:lvl4pPr>
          </a:lstStyle>
          <a:p>
            <a:pPr lvl="0"/>
            <a:r>
              <a:rPr lang="en-US" noProof="0" dirty="0"/>
              <a:t>Keep it simple</a:t>
            </a:r>
          </a:p>
          <a:p>
            <a:pPr lvl="1"/>
            <a:r>
              <a:rPr lang="en-US" noProof="0" dirty="0"/>
              <a:t>Don’t overuse these bullets!</a:t>
            </a:r>
          </a:p>
          <a:p>
            <a:pPr lvl="2"/>
            <a:r>
              <a:rPr lang="en-US" noProof="0" dirty="0"/>
              <a:t>We strongly recommend not to use these ones</a:t>
            </a:r>
          </a:p>
          <a:p>
            <a:pPr lvl="3"/>
            <a:r>
              <a:rPr lang="en-US" noProof="0" dirty="0"/>
              <a:t>Your audience won’t read these ones</a:t>
            </a:r>
          </a:p>
          <a:p>
            <a:pPr lvl="4"/>
            <a:r>
              <a:rPr lang="en-US" noProof="0" dirty="0"/>
              <a:t>Forget about it!</a:t>
            </a:r>
          </a:p>
        </p:txBody>
      </p:sp>
      <p:sp>
        <p:nvSpPr>
          <p:cNvPr id="4" name="Marcador de fecha 3"/>
          <p:cNvSpPr>
            <a:spLocks noGrp="1"/>
          </p:cNvSpPr>
          <p:nvPr>
            <p:ph type="dt" sz="half" idx="10"/>
          </p:nvPr>
        </p:nvSpPr>
        <p:spPr/>
        <p:txBody>
          <a:bodyPr/>
          <a:lstStyle/>
          <a:p>
            <a:fld id="{A5068A67-95CD-0E47-9515-8ED005D9E9DE}" type="datetime1">
              <a:rPr lang="es-BO" smtClean="0"/>
              <a:t>20/8/19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sp>
        <p:nvSpPr>
          <p:cNvPr id="8" name="TextBox 7">
            <a:extLst>
              <a:ext uri="{FF2B5EF4-FFF2-40B4-BE49-F238E27FC236}">
                <a16:creationId xmlns:a16="http://schemas.microsoft.com/office/drawing/2014/main" id="{CB951279-1571-5C4B-8FB5-41294B2685B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9" name="Picture 8">
            <a:extLst>
              <a:ext uri="{FF2B5EF4-FFF2-40B4-BE49-F238E27FC236}">
                <a16:creationId xmlns:a16="http://schemas.microsoft.com/office/drawing/2014/main" id="{E5ED0B4F-6DD4-BF4F-BB3C-934EEEDD32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822674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Parallelogram 5"/>
          <p:cNvSpPr/>
          <p:nvPr userDrawn="1"/>
        </p:nvSpPr>
        <p:spPr>
          <a:xfrm>
            <a:off x="4971568" y="0"/>
            <a:ext cx="4287691" cy="3158138"/>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Agenda</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15" name="Marcador de posición de imagen 6"/>
          <p:cNvSpPr>
            <a:spLocks noGrp="1"/>
          </p:cNvSpPr>
          <p:nvPr>
            <p:ph type="pic" sz="quarter" idx="13" hasCustomPrompt="1"/>
          </p:nvPr>
        </p:nvSpPr>
        <p:spPr>
          <a:xfrm>
            <a:off x="458478" y="2607134"/>
            <a:ext cx="1440000" cy="1410862"/>
          </a:xfrm>
        </p:spPr>
        <p:txBody>
          <a:bodyPr>
            <a:normAutofit/>
          </a:bodyPr>
          <a:lstStyle>
            <a:lvl1pPr marL="0" indent="0" algn="ctr">
              <a:buNone/>
              <a:defRPr sz="1100" baseline="0"/>
            </a:lvl1pPr>
          </a:lstStyle>
          <a:p>
            <a:r>
              <a:rPr lang="en-US" dirty="0"/>
              <a:t>An image, an icon, a photo, etc.</a:t>
            </a:r>
          </a:p>
        </p:txBody>
      </p:sp>
      <p:sp>
        <p:nvSpPr>
          <p:cNvPr id="16" name="Marcador de texto 11"/>
          <p:cNvSpPr>
            <a:spLocks noGrp="1"/>
          </p:cNvSpPr>
          <p:nvPr>
            <p:ph type="body" sz="quarter" idx="14" hasCustomPrompt="1"/>
          </p:nvPr>
        </p:nvSpPr>
        <p:spPr>
          <a:xfrm>
            <a:off x="2157757" y="2232219"/>
            <a:ext cx="1442557" cy="362093"/>
          </a:xfrm>
        </p:spPr>
        <p:txBody>
          <a:bodyPr anchor="t">
            <a:noAutofit/>
          </a:bodyPr>
          <a:lstStyle>
            <a:lvl1pPr marL="0" indent="0" algn="l">
              <a:buNone/>
              <a:defRPr sz="1600" b="1" i="0" baseline="0"/>
            </a:lvl1pPr>
          </a:lstStyle>
          <a:p>
            <a:pPr lvl="0"/>
            <a:r>
              <a:rPr lang="en-US" dirty="0"/>
              <a:t>Activity #2</a:t>
            </a:r>
          </a:p>
        </p:txBody>
      </p:sp>
      <p:sp>
        <p:nvSpPr>
          <p:cNvPr id="17" name="Marcador de texto 11"/>
          <p:cNvSpPr>
            <a:spLocks noGrp="1"/>
          </p:cNvSpPr>
          <p:nvPr>
            <p:ph type="body" sz="quarter" idx="15" hasCustomPrompt="1"/>
          </p:nvPr>
        </p:nvSpPr>
        <p:spPr>
          <a:xfrm>
            <a:off x="457201" y="2232219"/>
            <a:ext cx="1442557" cy="362093"/>
          </a:xfrm>
        </p:spPr>
        <p:txBody>
          <a:bodyPr anchor="t">
            <a:noAutofit/>
          </a:bodyPr>
          <a:lstStyle>
            <a:lvl1pPr marL="0" indent="0" algn="l">
              <a:buNone/>
              <a:defRPr sz="1600" b="1" i="0" baseline="0"/>
            </a:lvl1pPr>
          </a:lstStyle>
          <a:p>
            <a:pPr lvl="0"/>
            <a:r>
              <a:rPr lang="en-US" dirty="0"/>
              <a:t>Activity #1</a:t>
            </a:r>
          </a:p>
        </p:txBody>
      </p:sp>
      <p:sp>
        <p:nvSpPr>
          <p:cNvPr id="18" name="Marcador de texto 11"/>
          <p:cNvSpPr>
            <a:spLocks noGrp="1"/>
          </p:cNvSpPr>
          <p:nvPr>
            <p:ph type="body" sz="quarter" idx="16" hasCustomPrompt="1"/>
          </p:nvPr>
        </p:nvSpPr>
        <p:spPr>
          <a:xfrm>
            <a:off x="3850723" y="2232219"/>
            <a:ext cx="1442557" cy="362093"/>
          </a:xfrm>
        </p:spPr>
        <p:txBody>
          <a:bodyPr anchor="t">
            <a:noAutofit/>
          </a:bodyPr>
          <a:lstStyle>
            <a:lvl1pPr marL="0" indent="0" algn="l">
              <a:buNone/>
              <a:defRPr sz="1600" b="1" i="0" baseline="0"/>
            </a:lvl1pPr>
          </a:lstStyle>
          <a:p>
            <a:pPr lvl="0"/>
            <a:r>
              <a:rPr lang="en-US" dirty="0"/>
              <a:t>Activity #3</a:t>
            </a:r>
          </a:p>
        </p:txBody>
      </p:sp>
      <p:sp>
        <p:nvSpPr>
          <p:cNvPr id="19" name="Marcador de texto 11"/>
          <p:cNvSpPr>
            <a:spLocks noGrp="1"/>
          </p:cNvSpPr>
          <p:nvPr>
            <p:ph type="body" sz="quarter" idx="17" hasCustomPrompt="1"/>
          </p:nvPr>
        </p:nvSpPr>
        <p:spPr>
          <a:xfrm>
            <a:off x="5543008" y="2232219"/>
            <a:ext cx="1442557" cy="362093"/>
          </a:xfrm>
        </p:spPr>
        <p:txBody>
          <a:bodyPr anchor="t">
            <a:noAutofit/>
          </a:bodyPr>
          <a:lstStyle>
            <a:lvl1pPr marL="0" indent="0" algn="l">
              <a:buNone/>
              <a:defRPr sz="1600" b="1" i="0" baseline="0"/>
            </a:lvl1pPr>
          </a:lstStyle>
          <a:p>
            <a:pPr lvl="0"/>
            <a:r>
              <a:rPr lang="en-US" dirty="0"/>
              <a:t>Activity #4</a:t>
            </a:r>
          </a:p>
        </p:txBody>
      </p:sp>
      <p:sp>
        <p:nvSpPr>
          <p:cNvPr id="20" name="Marcador de texto 11"/>
          <p:cNvSpPr>
            <a:spLocks noGrp="1"/>
          </p:cNvSpPr>
          <p:nvPr>
            <p:ph type="body" sz="quarter" idx="18" hasCustomPrompt="1"/>
          </p:nvPr>
        </p:nvSpPr>
        <p:spPr>
          <a:xfrm>
            <a:off x="7244244" y="2232219"/>
            <a:ext cx="1442557" cy="362093"/>
          </a:xfrm>
        </p:spPr>
        <p:txBody>
          <a:bodyPr anchor="t">
            <a:noAutofit/>
          </a:bodyPr>
          <a:lstStyle>
            <a:lvl1pPr marL="0" indent="0" algn="l">
              <a:buNone/>
              <a:defRPr sz="1600" b="1" i="0" baseline="0"/>
            </a:lvl1pPr>
          </a:lstStyle>
          <a:p>
            <a:pPr lvl="0"/>
            <a:r>
              <a:rPr lang="en-US" dirty="0"/>
              <a:t>Activity #5</a:t>
            </a:r>
          </a:p>
        </p:txBody>
      </p:sp>
      <p:sp>
        <p:nvSpPr>
          <p:cNvPr id="21" name="Marcador de texto 11"/>
          <p:cNvSpPr>
            <a:spLocks noGrp="1"/>
          </p:cNvSpPr>
          <p:nvPr>
            <p:ph type="body" sz="quarter" idx="19" hasCustomPrompt="1"/>
          </p:nvPr>
        </p:nvSpPr>
        <p:spPr>
          <a:xfrm>
            <a:off x="2157757" y="1978288"/>
            <a:ext cx="1442557" cy="250826"/>
          </a:xfrm>
        </p:spPr>
        <p:txBody>
          <a:bodyPr anchor="b">
            <a:noAutofit/>
          </a:bodyPr>
          <a:lstStyle>
            <a:lvl1pPr marL="0" indent="0" algn="l">
              <a:buNone/>
              <a:defRPr sz="1200" b="1" i="0" baseline="0"/>
            </a:lvl1pPr>
          </a:lstStyle>
          <a:p>
            <a:pPr lvl="0"/>
            <a:r>
              <a:rPr lang="en-US" dirty="0"/>
              <a:t>2</a:t>
            </a:r>
          </a:p>
        </p:txBody>
      </p:sp>
      <p:sp>
        <p:nvSpPr>
          <p:cNvPr id="22" name="Marcador de texto 11"/>
          <p:cNvSpPr>
            <a:spLocks noGrp="1"/>
          </p:cNvSpPr>
          <p:nvPr>
            <p:ph type="body" sz="quarter" idx="20" hasCustomPrompt="1"/>
          </p:nvPr>
        </p:nvSpPr>
        <p:spPr>
          <a:xfrm>
            <a:off x="457201" y="1978288"/>
            <a:ext cx="1442557" cy="250826"/>
          </a:xfrm>
        </p:spPr>
        <p:txBody>
          <a:bodyPr anchor="b">
            <a:noAutofit/>
          </a:bodyPr>
          <a:lstStyle>
            <a:lvl1pPr marL="0" indent="0" algn="l">
              <a:buNone/>
              <a:defRPr sz="1200" b="1" i="0" baseline="0"/>
            </a:lvl1pPr>
          </a:lstStyle>
          <a:p>
            <a:pPr lvl="0"/>
            <a:r>
              <a:rPr lang="en-US" dirty="0"/>
              <a:t>1</a:t>
            </a:r>
          </a:p>
        </p:txBody>
      </p:sp>
      <p:sp>
        <p:nvSpPr>
          <p:cNvPr id="23" name="Marcador de texto 11"/>
          <p:cNvSpPr>
            <a:spLocks noGrp="1"/>
          </p:cNvSpPr>
          <p:nvPr>
            <p:ph type="body" sz="quarter" idx="21" hasCustomPrompt="1"/>
          </p:nvPr>
        </p:nvSpPr>
        <p:spPr>
          <a:xfrm>
            <a:off x="3850723" y="1978288"/>
            <a:ext cx="1442557" cy="250826"/>
          </a:xfrm>
        </p:spPr>
        <p:txBody>
          <a:bodyPr anchor="b">
            <a:noAutofit/>
          </a:bodyPr>
          <a:lstStyle>
            <a:lvl1pPr marL="0" indent="0" algn="l">
              <a:buNone/>
              <a:defRPr sz="1200" b="1" i="0" baseline="0"/>
            </a:lvl1pPr>
          </a:lstStyle>
          <a:p>
            <a:pPr lvl="0"/>
            <a:r>
              <a:rPr lang="en-US" dirty="0"/>
              <a:t>3</a:t>
            </a:r>
          </a:p>
        </p:txBody>
      </p:sp>
      <p:sp>
        <p:nvSpPr>
          <p:cNvPr id="24" name="Marcador de texto 11"/>
          <p:cNvSpPr>
            <a:spLocks noGrp="1"/>
          </p:cNvSpPr>
          <p:nvPr>
            <p:ph type="body" sz="quarter" idx="22" hasCustomPrompt="1"/>
          </p:nvPr>
        </p:nvSpPr>
        <p:spPr>
          <a:xfrm>
            <a:off x="5543008" y="1978288"/>
            <a:ext cx="1442557" cy="250826"/>
          </a:xfrm>
        </p:spPr>
        <p:txBody>
          <a:bodyPr anchor="b">
            <a:noAutofit/>
          </a:bodyPr>
          <a:lstStyle>
            <a:lvl1pPr marL="0" indent="0" algn="l">
              <a:buNone/>
              <a:defRPr sz="1200" b="1" i="0" baseline="0"/>
            </a:lvl1pPr>
          </a:lstStyle>
          <a:p>
            <a:pPr lvl="0"/>
            <a:r>
              <a:rPr lang="en-US" dirty="0"/>
              <a:t>4</a:t>
            </a:r>
          </a:p>
        </p:txBody>
      </p:sp>
      <p:sp>
        <p:nvSpPr>
          <p:cNvPr id="25" name="Marcador de texto 11"/>
          <p:cNvSpPr>
            <a:spLocks noGrp="1"/>
          </p:cNvSpPr>
          <p:nvPr>
            <p:ph type="body" sz="quarter" idx="23" hasCustomPrompt="1"/>
          </p:nvPr>
        </p:nvSpPr>
        <p:spPr>
          <a:xfrm>
            <a:off x="7244244" y="1978288"/>
            <a:ext cx="1442557" cy="250826"/>
          </a:xfrm>
        </p:spPr>
        <p:txBody>
          <a:bodyPr anchor="b">
            <a:noAutofit/>
          </a:bodyPr>
          <a:lstStyle>
            <a:lvl1pPr marL="0" indent="0" algn="l">
              <a:buNone/>
              <a:defRPr sz="1200" b="1" i="0" baseline="0"/>
            </a:lvl1pPr>
          </a:lstStyle>
          <a:p>
            <a:pPr lvl="0"/>
            <a:r>
              <a:rPr lang="en-US" dirty="0"/>
              <a:t>5</a:t>
            </a:r>
          </a:p>
        </p:txBody>
      </p:sp>
      <p:cxnSp>
        <p:nvCxnSpPr>
          <p:cNvPr id="26" name="Conector recto 25"/>
          <p:cNvCxnSpPr/>
          <p:nvPr userDrawn="1"/>
        </p:nvCxnSpPr>
        <p:spPr>
          <a:xfrm>
            <a:off x="457201"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p:cNvCxnSpPr/>
          <p:nvPr userDrawn="1"/>
        </p:nvCxnSpPr>
        <p:spPr>
          <a:xfrm>
            <a:off x="2157757"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p:cNvCxnSpPr/>
          <p:nvPr userDrawn="1"/>
        </p:nvCxnSpPr>
        <p:spPr>
          <a:xfrm>
            <a:off x="3850723"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ector recto 28"/>
          <p:cNvCxnSpPr/>
          <p:nvPr userDrawn="1"/>
        </p:nvCxnSpPr>
        <p:spPr>
          <a:xfrm>
            <a:off x="5543008"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ector recto 29"/>
          <p:cNvCxnSpPr/>
          <p:nvPr userDrawn="1"/>
        </p:nvCxnSpPr>
        <p:spPr>
          <a:xfrm>
            <a:off x="7244244"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Marcador de posición de imagen 6"/>
          <p:cNvSpPr>
            <a:spLocks noGrp="1"/>
          </p:cNvSpPr>
          <p:nvPr>
            <p:ph type="pic" sz="quarter" idx="24" hasCustomPrompt="1"/>
          </p:nvPr>
        </p:nvSpPr>
        <p:spPr>
          <a:xfrm>
            <a:off x="2159034" y="2607134"/>
            <a:ext cx="1440000" cy="1410862"/>
          </a:xfrm>
        </p:spPr>
        <p:txBody>
          <a:bodyPr>
            <a:normAutofit/>
          </a:bodyPr>
          <a:lstStyle>
            <a:lvl1pPr marL="0" indent="0" algn="ctr">
              <a:buNone/>
              <a:defRPr sz="1100" baseline="0"/>
            </a:lvl1pPr>
          </a:lstStyle>
          <a:p>
            <a:r>
              <a:rPr lang="en-US" dirty="0"/>
              <a:t>An image, an icon, a photo, etc.</a:t>
            </a:r>
          </a:p>
        </p:txBody>
      </p:sp>
      <p:sp>
        <p:nvSpPr>
          <p:cNvPr id="32" name="Marcador de posición de imagen 6"/>
          <p:cNvSpPr>
            <a:spLocks noGrp="1"/>
          </p:cNvSpPr>
          <p:nvPr>
            <p:ph type="pic" sz="quarter" idx="25" hasCustomPrompt="1"/>
          </p:nvPr>
        </p:nvSpPr>
        <p:spPr>
          <a:xfrm>
            <a:off x="3852000" y="2607134"/>
            <a:ext cx="1440000" cy="1410862"/>
          </a:xfrm>
        </p:spPr>
        <p:txBody>
          <a:bodyPr>
            <a:normAutofit/>
          </a:bodyPr>
          <a:lstStyle>
            <a:lvl1pPr marL="0" indent="0" algn="ctr">
              <a:buNone/>
              <a:defRPr sz="1100" baseline="0"/>
            </a:lvl1pPr>
          </a:lstStyle>
          <a:p>
            <a:r>
              <a:rPr lang="en-US" dirty="0"/>
              <a:t>An image, an icon, a photo, etc.</a:t>
            </a:r>
          </a:p>
        </p:txBody>
      </p:sp>
      <p:sp>
        <p:nvSpPr>
          <p:cNvPr id="33" name="Marcador de posición de imagen 6"/>
          <p:cNvSpPr>
            <a:spLocks noGrp="1"/>
          </p:cNvSpPr>
          <p:nvPr>
            <p:ph type="pic" sz="quarter" idx="26" hasCustomPrompt="1"/>
          </p:nvPr>
        </p:nvSpPr>
        <p:spPr>
          <a:xfrm>
            <a:off x="5544285" y="2607134"/>
            <a:ext cx="1440000" cy="1410862"/>
          </a:xfrm>
        </p:spPr>
        <p:txBody>
          <a:bodyPr>
            <a:normAutofit/>
          </a:bodyPr>
          <a:lstStyle>
            <a:lvl1pPr marL="0" indent="0" algn="ctr">
              <a:buNone/>
              <a:defRPr sz="1100" baseline="0"/>
            </a:lvl1pPr>
          </a:lstStyle>
          <a:p>
            <a:r>
              <a:rPr lang="en-US" dirty="0"/>
              <a:t>An image, an icon, a photo, etc.</a:t>
            </a:r>
          </a:p>
        </p:txBody>
      </p:sp>
      <p:sp>
        <p:nvSpPr>
          <p:cNvPr id="34" name="Marcador de posición de imagen 6"/>
          <p:cNvSpPr>
            <a:spLocks noGrp="1"/>
          </p:cNvSpPr>
          <p:nvPr>
            <p:ph type="pic" sz="quarter" idx="27" hasCustomPrompt="1"/>
          </p:nvPr>
        </p:nvSpPr>
        <p:spPr>
          <a:xfrm>
            <a:off x="7245521" y="2607134"/>
            <a:ext cx="1440000" cy="1410862"/>
          </a:xfrm>
        </p:spPr>
        <p:txBody>
          <a:bodyPr>
            <a:normAutofit/>
          </a:bodyPr>
          <a:lstStyle>
            <a:lvl1pPr marL="0" indent="0" algn="ctr">
              <a:buNone/>
              <a:defRPr sz="1100" baseline="0"/>
            </a:lvl1pPr>
          </a:lstStyle>
          <a:p>
            <a:r>
              <a:rPr lang="en-US" dirty="0"/>
              <a:t>An image, an icon, a photo, etc.</a:t>
            </a:r>
          </a:p>
        </p:txBody>
      </p:sp>
      <p:sp>
        <p:nvSpPr>
          <p:cNvPr id="35" name="TextBox 34">
            <a:extLst>
              <a:ext uri="{FF2B5EF4-FFF2-40B4-BE49-F238E27FC236}">
                <a16:creationId xmlns:a16="http://schemas.microsoft.com/office/drawing/2014/main" id="{FF885EC0-29DD-7D40-8B31-4A1EE8C11CC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6" name="Picture 35">
            <a:extLst>
              <a:ext uri="{FF2B5EF4-FFF2-40B4-BE49-F238E27FC236}">
                <a16:creationId xmlns:a16="http://schemas.microsoft.com/office/drawing/2014/main" id="{0A780F01-902B-ED48-B80E-67BBFFD4EF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67437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0" name="Rectangle 29"/>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Parallelogram 30"/>
          <p:cNvSpPr/>
          <p:nvPr userDrawn="1"/>
        </p:nvSpPr>
        <p:spPr>
          <a:xfrm>
            <a:off x="4971568" y="0"/>
            <a:ext cx="4287691" cy="3158138"/>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Agenda</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texto 11"/>
          <p:cNvSpPr>
            <a:spLocks noGrp="1"/>
          </p:cNvSpPr>
          <p:nvPr>
            <p:ph type="body" sz="quarter" idx="14" hasCustomPrompt="1"/>
          </p:nvPr>
        </p:nvSpPr>
        <p:spPr>
          <a:xfrm>
            <a:off x="2153962" y="2232219"/>
            <a:ext cx="1442557" cy="362093"/>
          </a:xfrm>
        </p:spPr>
        <p:txBody>
          <a:bodyPr anchor="t">
            <a:noAutofit/>
          </a:bodyPr>
          <a:lstStyle>
            <a:lvl1pPr marL="0" indent="0" algn="l">
              <a:buNone/>
              <a:defRPr sz="1600" b="1" i="0" baseline="0"/>
            </a:lvl1pPr>
          </a:lstStyle>
          <a:p>
            <a:pPr lvl="0"/>
            <a:r>
              <a:rPr lang="en-US" dirty="0"/>
              <a:t>Activity #2</a:t>
            </a:r>
          </a:p>
        </p:txBody>
      </p:sp>
      <p:sp>
        <p:nvSpPr>
          <p:cNvPr id="11" name="Marcador de texto 11"/>
          <p:cNvSpPr>
            <a:spLocks noGrp="1"/>
          </p:cNvSpPr>
          <p:nvPr>
            <p:ph type="body" sz="quarter" idx="15" hasCustomPrompt="1"/>
          </p:nvPr>
        </p:nvSpPr>
        <p:spPr>
          <a:xfrm>
            <a:off x="457201" y="2232219"/>
            <a:ext cx="1442557" cy="362093"/>
          </a:xfrm>
        </p:spPr>
        <p:txBody>
          <a:bodyPr anchor="t">
            <a:noAutofit/>
          </a:bodyPr>
          <a:lstStyle>
            <a:lvl1pPr marL="0" indent="0" algn="l">
              <a:buNone/>
              <a:defRPr sz="1600" b="1" i="0" baseline="0"/>
            </a:lvl1pPr>
          </a:lstStyle>
          <a:p>
            <a:pPr lvl="0"/>
            <a:r>
              <a:rPr lang="en-US" dirty="0"/>
              <a:t>Activity #1</a:t>
            </a:r>
          </a:p>
        </p:txBody>
      </p:sp>
      <p:sp>
        <p:nvSpPr>
          <p:cNvPr id="12" name="Marcador de texto 11"/>
          <p:cNvSpPr>
            <a:spLocks noGrp="1"/>
          </p:cNvSpPr>
          <p:nvPr>
            <p:ph type="body" sz="quarter" idx="16" hasCustomPrompt="1"/>
          </p:nvPr>
        </p:nvSpPr>
        <p:spPr>
          <a:xfrm>
            <a:off x="3850723" y="2232219"/>
            <a:ext cx="1442557" cy="362093"/>
          </a:xfrm>
        </p:spPr>
        <p:txBody>
          <a:bodyPr anchor="t">
            <a:noAutofit/>
          </a:bodyPr>
          <a:lstStyle>
            <a:lvl1pPr marL="0" indent="0" algn="l">
              <a:buNone/>
              <a:defRPr sz="1600" b="1" i="0" baseline="0"/>
            </a:lvl1pPr>
          </a:lstStyle>
          <a:p>
            <a:pPr lvl="0"/>
            <a:r>
              <a:rPr lang="en-US" dirty="0"/>
              <a:t>Activity #3</a:t>
            </a:r>
          </a:p>
        </p:txBody>
      </p:sp>
      <p:sp>
        <p:nvSpPr>
          <p:cNvPr id="13" name="Marcador de texto 11"/>
          <p:cNvSpPr>
            <a:spLocks noGrp="1"/>
          </p:cNvSpPr>
          <p:nvPr>
            <p:ph type="body" sz="quarter" idx="17" hasCustomPrompt="1"/>
          </p:nvPr>
        </p:nvSpPr>
        <p:spPr>
          <a:xfrm>
            <a:off x="5547484" y="2232219"/>
            <a:ext cx="1442557" cy="362093"/>
          </a:xfrm>
        </p:spPr>
        <p:txBody>
          <a:bodyPr anchor="t">
            <a:noAutofit/>
          </a:bodyPr>
          <a:lstStyle>
            <a:lvl1pPr marL="0" indent="0" algn="l">
              <a:buNone/>
              <a:defRPr sz="1600" b="1" i="0" baseline="0"/>
            </a:lvl1pPr>
          </a:lstStyle>
          <a:p>
            <a:pPr lvl="0"/>
            <a:r>
              <a:rPr lang="en-US" dirty="0"/>
              <a:t>Activity #4</a:t>
            </a:r>
          </a:p>
        </p:txBody>
      </p:sp>
      <p:sp>
        <p:nvSpPr>
          <p:cNvPr id="14" name="Marcador de texto 11"/>
          <p:cNvSpPr>
            <a:spLocks noGrp="1"/>
          </p:cNvSpPr>
          <p:nvPr>
            <p:ph type="body" sz="quarter" idx="18" hasCustomPrompt="1"/>
          </p:nvPr>
        </p:nvSpPr>
        <p:spPr>
          <a:xfrm>
            <a:off x="7244244" y="2232219"/>
            <a:ext cx="1442557" cy="362093"/>
          </a:xfrm>
        </p:spPr>
        <p:txBody>
          <a:bodyPr anchor="t">
            <a:noAutofit/>
          </a:bodyPr>
          <a:lstStyle>
            <a:lvl1pPr marL="0" indent="0" algn="l">
              <a:buNone/>
              <a:defRPr sz="1600" b="1" i="0" baseline="0"/>
            </a:lvl1pPr>
          </a:lstStyle>
          <a:p>
            <a:pPr lvl="0"/>
            <a:r>
              <a:rPr lang="en-US" dirty="0"/>
              <a:t>Activity #5</a:t>
            </a:r>
          </a:p>
        </p:txBody>
      </p:sp>
      <p:sp>
        <p:nvSpPr>
          <p:cNvPr id="15" name="Marcador de texto 11"/>
          <p:cNvSpPr>
            <a:spLocks noGrp="1"/>
          </p:cNvSpPr>
          <p:nvPr>
            <p:ph type="body" sz="quarter" idx="19" hasCustomPrompt="1"/>
          </p:nvPr>
        </p:nvSpPr>
        <p:spPr>
          <a:xfrm>
            <a:off x="2153962" y="1978288"/>
            <a:ext cx="1442557" cy="250826"/>
          </a:xfrm>
        </p:spPr>
        <p:txBody>
          <a:bodyPr anchor="b">
            <a:noAutofit/>
          </a:bodyPr>
          <a:lstStyle>
            <a:lvl1pPr marL="0" indent="0" algn="l">
              <a:buNone/>
              <a:defRPr sz="1200" b="1" i="0" baseline="0"/>
            </a:lvl1pPr>
          </a:lstStyle>
          <a:p>
            <a:pPr lvl="0"/>
            <a:r>
              <a:rPr lang="en-US" dirty="0"/>
              <a:t>2</a:t>
            </a:r>
          </a:p>
        </p:txBody>
      </p:sp>
      <p:sp>
        <p:nvSpPr>
          <p:cNvPr id="16" name="Marcador de texto 11"/>
          <p:cNvSpPr>
            <a:spLocks noGrp="1"/>
          </p:cNvSpPr>
          <p:nvPr>
            <p:ph type="body" sz="quarter" idx="20" hasCustomPrompt="1"/>
          </p:nvPr>
        </p:nvSpPr>
        <p:spPr>
          <a:xfrm>
            <a:off x="457201" y="1978288"/>
            <a:ext cx="1442557" cy="250826"/>
          </a:xfrm>
        </p:spPr>
        <p:txBody>
          <a:bodyPr anchor="b">
            <a:noAutofit/>
          </a:bodyPr>
          <a:lstStyle>
            <a:lvl1pPr marL="0" indent="0" algn="l">
              <a:buNone/>
              <a:defRPr sz="1200" b="1" i="0" baseline="0"/>
            </a:lvl1pPr>
          </a:lstStyle>
          <a:p>
            <a:pPr lvl="0"/>
            <a:r>
              <a:rPr lang="en-US" dirty="0"/>
              <a:t>1</a:t>
            </a:r>
          </a:p>
        </p:txBody>
      </p:sp>
      <p:sp>
        <p:nvSpPr>
          <p:cNvPr id="17" name="Marcador de texto 11"/>
          <p:cNvSpPr>
            <a:spLocks noGrp="1"/>
          </p:cNvSpPr>
          <p:nvPr>
            <p:ph type="body" sz="quarter" idx="21" hasCustomPrompt="1"/>
          </p:nvPr>
        </p:nvSpPr>
        <p:spPr>
          <a:xfrm>
            <a:off x="3850723" y="1978288"/>
            <a:ext cx="1442557" cy="250826"/>
          </a:xfrm>
        </p:spPr>
        <p:txBody>
          <a:bodyPr anchor="b">
            <a:noAutofit/>
          </a:bodyPr>
          <a:lstStyle>
            <a:lvl1pPr marL="0" indent="0" algn="l">
              <a:buNone/>
              <a:defRPr sz="1200" b="1" i="0" baseline="0"/>
            </a:lvl1pPr>
          </a:lstStyle>
          <a:p>
            <a:pPr lvl="0"/>
            <a:r>
              <a:rPr lang="en-US" dirty="0"/>
              <a:t>3</a:t>
            </a:r>
          </a:p>
        </p:txBody>
      </p:sp>
      <p:sp>
        <p:nvSpPr>
          <p:cNvPr id="18" name="Marcador de texto 11"/>
          <p:cNvSpPr>
            <a:spLocks noGrp="1"/>
          </p:cNvSpPr>
          <p:nvPr>
            <p:ph type="body" sz="quarter" idx="22" hasCustomPrompt="1"/>
          </p:nvPr>
        </p:nvSpPr>
        <p:spPr>
          <a:xfrm>
            <a:off x="5547484" y="1978288"/>
            <a:ext cx="1442557" cy="250826"/>
          </a:xfrm>
        </p:spPr>
        <p:txBody>
          <a:bodyPr anchor="b">
            <a:noAutofit/>
          </a:bodyPr>
          <a:lstStyle>
            <a:lvl1pPr marL="0" indent="0" algn="l">
              <a:buNone/>
              <a:defRPr sz="1200" b="1" i="0" baseline="0"/>
            </a:lvl1pPr>
          </a:lstStyle>
          <a:p>
            <a:pPr lvl="0"/>
            <a:r>
              <a:rPr lang="en-US" dirty="0"/>
              <a:t>4</a:t>
            </a:r>
          </a:p>
        </p:txBody>
      </p:sp>
      <p:sp>
        <p:nvSpPr>
          <p:cNvPr id="19" name="Marcador de texto 11"/>
          <p:cNvSpPr>
            <a:spLocks noGrp="1"/>
          </p:cNvSpPr>
          <p:nvPr>
            <p:ph type="body" sz="quarter" idx="23" hasCustomPrompt="1"/>
          </p:nvPr>
        </p:nvSpPr>
        <p:spPr>
          <a:xfrm>
            <a:off x="7244244" y="1978288"/>
            <a:ext cx="1442557" cy="250826"/>
          </a:xfrm>
        </p:spPr>
        <p:txBody>
          <a:bodyPr anchor="b">
            <a:noAutofit/>
          </a:bodyPr>
          <a:lstStyle>
            <a:lvl1pPr marL="0" indent="0" algn="l">
              <a:buNone/>
              <a:defRPr sz="1200" b="1" i="0" baseline="0"/>
            </a:lvl1pPr>
          </a:lstStyle>
          <a:p>
            <a:pPr lvl="0"/>
            <a:r>
              <a:rPr lang="en-US" dirty="0"/>
              <a:t>5</a:t>
            </a:r>
          </a:p>
        </p:txBody>
      </p:sp>
      <p:cxnSp>
        <p:nvCxnSpPr>
          <p:cNvPr id="20" name="Conector recto 19"/>
          <p:cNvCxnSpPr/>
          <p:nvPr userDrawn="1"/>
        </p:nvCxnSpPr>
        <p:spPr>
          <a:xfrm>
            <a:off x="457201"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ector recto 20"/>
          <p:cNvCxnSpPr/>
          <p:nvPr userDrawn="1"/>
        </p:nvCxnSpPr>
        <p:spPr>
          <a:xfrm>
            <a:off x="215396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ector recto 21"/>
          <p:cNvCxnSpPr/>
          <p:nvPr userDrawn="1"/>
        </p:nvCxnSpPr>
        <p:spPr>
          <a:xfrm>
            <a:off x="385072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ector recto 22"/>
          <p:cNvCxnSpPr/>
          <p:nvPr userDrawn="1"/>
        </p:nvCxnSpPr>
        <p:spPr>
          <a:xfrm>
            <a:off x="553853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ector recto 23"/>
          <p:cNvCxnSpPr/>
          <p:nvPr userDrawn="1"/>
        </p:nvCxnSpPr>
        <p:spPr>
          <a:xfrm>
            <a:off x="7244244"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4" hasCustomPrompt="1"/>
          </p:nvPr>
        </p:nvSpPr>
        <p:spPr>
          <a:xfrm>
            <a:off x="2153962"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6" name="Marcador de texto 11"/>
          <p:cNvSpPr>
            <a:spLocks noGrp="1"/>
          </p:cNvSpPr>
          <p:nvPr>
            <p:ph type="body" sz="quarter" idx="25" hasCustomPrompt="1"/>
          </p:nvPr>
        </p:nvSpPr>
        <p:spPr>
          <a:xfrm>
            <a:off x="457201"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7" name="Marcador de texto 11"/>
          <p:cNvSpPr>
            <a:spLocks noGrp="1"/>
          </p:cNvSpPr>
          <p:nvPr>
            <p:ph type="body" sz="quarter" idx="26" hasCustomPrompt="1"/>
          </p:nvPr>
        </p:nvSpPr>
        <p:spPr>
          <a:xfrm>
            <a:off x="3850723"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8" name="Marcador de texto 11"/>
          <p:cNvSpPr>
            <a:spLocks noGrp="1"/>
          </p:cNvSpPr>
          <p:nvPr>
            <p:ph type="body" sz="quarter" idx="27" hasCustomPrompt="1"/>
          </p:nvPr>
        </p:nvSpPr>
        <p:spPr>
          <a:xfrm>
            <a:off x="5547484"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9" name="Marcador de texto 11"/>
          <p:cNvSpPr>
            <a:spLocks noGrp="1"/>
          </p:cNvSpPr>
          <p:nvPr>
            <p:ph type="body" sz="quarter" idx="28" hasCustomPrompt="1"/>
          </p:nvPr>
        </p:nvSpPr>
        <p:spPr>
          <a:xfrm>
            <a:off x="7244244"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32" name="TextBox 31">
            <a:extLst>
              <a:ext uri="{FF2B5EF4-FFF2-40B4-BE49-F238E27FC236}">
                <a16:creationId xmlns:a16="http://schemas.microsoft.com/office/drawing/2014/main" id="{C4212E4C-42D6-E546-A880-35D56E3B4B1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3AA2CB1E-219E-974C-ACC0-A5822BD8CE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36664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9" name="Rectangle 48"/>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Parallelogram 49"/>
          <p:cNvSpPr/>
          <p:nvPr userDrawn="1"/>
        </p:nvSpPr>
        <p:spPr>
          <a:xfrm>
            <a:off x="4971568" y="0"/>
            <a:ext cx="4287691" cy="3158138"/>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Timeline</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6" name="Conector recto 5"/>
          <p:cNvCxnSpPr/>
          <p:nvPr userDrawn="1"/>
        </p:nvCxnSpPr>
        <p:spPr>
          <a:xfrm>
            <a:off x="447122" y="3015071"/>
            <a:ext cx="1403998" cy="0"/>
          </a:xfrm>
          <a:prstGeom prst="line">
            <a:avLst/>
          </a:prstGeom>
          <a:ln w="9525" cmpd="sng">
            <a:solidFill>
              <a:schemeClr val="tx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 name="Conector recto 7"/>
          <p:cNvCxnSpPr/>
          <p:nvPr userDrawn="1"/>
        </p:nvCxnSpPr>
        <p:spPr>
          <a:xfrm>
            <a:off x="1814258"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0" name="Conector recto 9"/>
          <p:cNvCxnSpPr/>
          <p:nvPr userDrawn="1"/>
        </p:nvCxnSpPr>
        <p:spPr>
          <a:xfrm>
            <a:off x="3181394"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1" name="Conector recto 10"/>
          <p:cNvCxnSpPr/>
          <p:nvPr userDrawn="1"/>
        </p:nvCxnSpPr>
        <p:spPr>
          <a:xfrm>
            <a:off x="4548530"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2" name="Conector recto 11"/>
          <p:cNvCxnSpPr/>
          <p:nvPr userDrawn="1"/>
        </p:nvCxnSpPr>
        <p:spPr>
          <a:xfrm>
            <a:off x="5915666"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3" name="Conector recto 12"/>
          <p:cNvCxnSpPr/>
          <p:nvPr userDrawn="1"/>
        </p:nvCxnSpPr>
        <p:spPr>
          <a:xfrm>
            <a:off x="7282802"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4" name="Conector recto 13"/>
          <p:cNvCxnSpPr/>
          <p:nvPr userDrawn="1"/>
        </p:nvCxnSpPr>
        <p:spPr>
          <a:xfrm flipV="1">
            <a:off x="457200" y="2228463"/>
            <a:ext cx="0" cy="697762"/>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Marcador de texto 11"/>
          <p:cNvSpPr>
            <a:spLocks noGrp="1"/>
          </p:cNvSpPr>
          <p:nvPr>
            <p:ph type="body" sz="quarter" idx="15" hasCustomPrompt="1"/>
          </p:nvPr>
        </p:nvSpPr>
        <p:spPr>
          <a:xfrm>
            <a:off x="457200" y="2212397"/>
            <a:ext cx="1357058" cy="271209"/>
          </a:xfrm>
        </p:spPr>
        <p:txBody>
          <a:bodyPr anchor="ctr">
            <a:noAutofit/>
          </a:bodyPr>
          <a:lstStyle>
            <a:lvl1pPr marL="0" indent="0" algn="ctr">
              <a:buNone/>
              <a:defRPr sz="1400" b="1" i="0" baseline="0"/>
            </a:lvl1pPr>
          </a:lstStyle>
          <a:p>
            <a:pPr lvl="0"/>
            <a:r>
              <a:rPr lang="en-US" dirty="0"/>
              <a:t>Date #1</a:t>
            </a:r>
          </a:p>
        </p:txBody>
      </p:sp>
      <p:sp>
        <p:nvSpPr>
          <p:cNvPr id="24" name="Marcador de texto 11"/>
          <p:cNvSpPr>
            <a:spLocks noGrp="1"/>
          </p:cNvSpPr>
          <p:nvPr>
            <p:ph type="body" sz="quarter" idx="25" hasCustomPrompt="1"/>
          </p:nvPr>
        </p:nvSpPr>
        <p:spPr>
          <a:xfrm>
            <a:off x="457200"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27" name="Conector recto 26"/>
          <p:cNvCxnSpPr/>
          <p:nvPr userDrawn="1"/>
        </p:nvCxnSpPr>
        <p:spPr>
          <a:xfrm flipV="1">
            <a:off x="3219457" y="2494229"/>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8" name="Marcador de texto 11"/>
          <p:cNvSpPr>
            <a:spLocks noGrp="1"/>
          </p:cNvSpPr>
          <p:nvPr>
            <p:ph type="body" sz="quarter" idx="28" hasCustomPrompt="1"/>
          </p:nvPr>
        </p:nvSpPr>
        <p:spPr>
          <a:xfrm>
            <a:off x="2540928" y="2212397"/>
            <a:ext cx="1357058" cy="271209"/>
          </a:xfrm>
        </p:spPr>
        <p:txBody>
          <a:bodyPr anchor="ctr">
            <a:noAutofit/>
          </a:bodyPr>
          <a:lstStyle>
            <a:lvl1pPr marL="0" indent="0" algn="ctr">
              <a:buNone/>
              <a:defRPr sz="1400" b="1" i="0" baseline="0"/>
            </a:lvl1pPr>
          </a:lstStyle>
          <a:p>
            <a:pPr lvl="0"/>
            <a:r>
              <a:rPr lang="en-US" dirty="0"/>
              <a:t>Date #3</a:t>
            </a:r>
          </a:p>
        </p:txBody>
      </p:sp>
      <p:sp>
        <p:nvSpPr>
          <p:cNvPr id="29" name="Marcador de texto 11"/>
          <p:cNvSpPr>
            <a:spLocks noGrp="1"/>
          </p:cNvSpPr>
          <p:nvPr>
            <p:ph type="body" sz="quarter" idx="29" hasCustomPrompt="1"/>
          </p:nvPr>
        </p:nvSpPr>
        <p:spPr>
          <a:xfrm>
            <a:off x="2540928"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30" name="Conector recto 29"/>
          <p:cNvCxnSpPr/>
          <p:nvPr userDrawn="1"/>
        </p:nvCxnSpPr>
        <p:spPr>
          <a:xfrm flipV="1">
            <a:off x="5953729" y="2494229"/>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Marcador de texto 11"/>
          <p:cNvSpPr>
            <a:spLocks noGrp="1"/>
          </p:cNvSpPr>
          <p:nvPr>
            <p:ph type="body" sz="quarter" idx="30" hasCustomPrompt="1"/>
          </p:nvPr>
        </p:nvSpPr>
        <p:spPr>
          <a:xfrm>
            <a:off x="5275200" y="2212397"/>
            <a:ext cx="1357058" cy="271209"/>
          </a:xfrm>
        </p:spPr>
        <p:txBody>
          <a:bodyPr anchor="ctr">
            <a:noAutofit/>
          </a:bodyPr>
          <a:lstStyle>
            <a:lvl1pPr marL="0" indent="0" algn="ctr">
              <a:buNone/>
              <a:defRPr sz="1400" b="1" i="0" baseline="0"/>
            </a:lvl1pPr>
          </a:lstStyle>
          <a:p>
            <a:pPr lvl="0"/>
            <a:r>
              <a:rPr lang="en-US" dirty="0"/>
              <a:t>Date #5</a:t>
            </a:r>
          </a:p>
        </p:txBody>
      </p:sp>
      <p:sp>
        <p:nvSpPr>
          <p:cNvPr id="32" name="Marcador de texto 11"/>
          <p:cNvSpPr>
            <a:spLocks noGrp="1"/>
          </p:cNvSpPr>
          <p:nvPr>
            <p:ph type="body" sz="quarter" idx="31" hasCustomPrompt="1"/>
          </p:nvPr>
        </p:nvSpPr>
        <p:spPr>
          <a:xfrm>
            <a:off x="5275200"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33" name="Conector recto 32"/>
          <p:cNvCxnSpPr/>
          <p:nvPr userDrawn="1"/>
        </p:nvCxnSpPr>
        <p:spPr>
          <a:xfrm flipV="1">
            <a:off x="1852321"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Marcador de texto 11"/>
          <p:cNvSpPr>
            <a:spLocks noGrp="1"/>
          </p:cNvSpPr>
          <p:nvPr>
            <p:ph type="body" sz="quarter" idx="32" hasCustomPrompt="1"/>
          </p:nvPr>
        </p:nvSpPr>
        <p:spPr>
          <a:xfrm>
            <a:off x="1173792" y="3514775"/>
            <a:ext cx="1357058" cy="271209"/>
          </a:xfrm>
        </p:spPr>
        <p:txBody>
          <a:bodyPr anchor="ctr">
            <a:noAutofit/>
          </a:bodyPr>
          <a:lstStyle>
            <a:lvl1pPr marL="0" indent="0" algn="ctr">
              <a:buNone/>
              <a:defRPr sz="1400" b="1" i="0" baseline="0"/>
            </a:lvl1pPr>
          </a:lstStyle>
          <a:p>
            <a:pPr lvl="0"/>
            <a:r>
              <a:rPr lang="en-US" dirty="0"/>
              <a:t>Date #2</a:t>
            </a:r>
          </a:p>
        </p:txBody>
      </p:sp>
      <p:sp>
        <p:nvSpPr>
          <p:cNvPr id="35" name="Marcador de texto 11"/>
          <p:cNvSpPr>
            <a:spLocks noGrp="1"/>
          </p:cNvSpPr>
          <p:nvPr>
            <p:ph type="body" sz="quarter" idx="33" hasCustomPrompt="1"/>
          </p:nvPr>
        </p:nvSpPr>
        <p:spPr>
          <a:xfrm>
            <a:off x="1173792"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36" name="Conector recto 35"/>
          <p:cNvCxnSpPr/>
          <p:nvPr userDrawn="1"/>
        </p:nvCxnSpPr>
        <p:spPr>
          <a:xfrm flipV="1">
            <a:off x="4586593"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Marcador de texto 11"/>
          <p:cNvSpPr>
            <a:spLocks noGrp="1"/>
          </p:cNvSpPr>
          <p:nvPr>
            <p:ph type="body" sz="quarter" idx="34" hasCustomPrompt="1"/>
          </p:nvPr>
        </p:nvSpPr>
        <p:spPr>
          <a:xfrm>
            <a:off x="3908064" y="3514775"/>
            <a:ext cx="1357058" cy="271209"/>
          </a:xfrm>
        </p:spPr>
        <p:txBody>
          <a:bodyPr anchor="ctr">
            <a:noAutofit/>
          </a:bodyPr>
          <a:lstStyle>
            <a:lvl1pPr marL="0" indent="0" algn="ctr">
              <a:buNone/>
              <a:defRPr sz="1400" b="1" i="0" baseline="0"/>
            </a:lvl1pPr>
          </a:lstStyle>
          <a:p>
            <a:pPr lvl="0"/>
            <a:r>
              <a:rPr lang="en-US" dirty="0"/>
              <a:t>Date #4</a:t>
            </a:r>
          </a:p>
        </p:txBody>
      </p:sp>
      <p:sp>
        <p:nvSpPr>
          <p:cNvPr id="38" name="Marcador de texto 11"/>
          <p:cNvSpPr>
            <a:spLocks noGrp="1"/>
          </p:cNvSpPr>
          <p:nvPr>
            <p:ph type="body" sz="quarter" idx="35" hasCustomPrompt="1"/>
          </p:nvPr>
        </p:nvSpPr>
        <p:spPr>
          <a:xfrm>
            <a:off x="3908064"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39" name="Conector recto 38"/>
          <p:cNvCxnSpPr/>
          <p:nvPr userDrawn="1"/>
        </p:nvCxnSpPr>
        <p:spPr>
          <a:xfrm flipV="1">
            <a:off x="7320865"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0" name="Marcador de texto 11"/>
          <p:cNvSpPr>
            <a:spLocks noGrp="1"/>
          </p:cNvSpPr>
          <p:nvPr>
            <p:ph type="body" sz="quarter" idx="36" hasCustomPrompt="1"/>
          </p:nvPr>
        </p:nvSpPr>
        <p:spPr>
          <a:xfrm>
            <a:off x="6642336" y="3514775"/>
            <a:ext cx="1357058" cy="271209"/>
          </a:xfrm>
        </p:spPr>
        <p:txBody>
          <a:bodyPr anchor="ctr">
            <a:noAutofit/>
          </a:bodyPr>
          <a:lstStyle>
            <a:lvl1pPr marL="0" indent="0" algn="ctr">
              <a:buNone/>
              <a:defRPr sz="1400" b="1" i="0" baseline="0"/>
            </a:lvl1pPr>
          </a:lstStyle>
          <a:p>
            <a:pPr lvl="0"/>
            <a:r>
              <a:rPr lang="en-US" dirty="0"/>
              <a:t>Date #6</a:t>
            </a:r>
          </a:p>
        </p:txBody>
      </p:sp>
      <p:sp>
        <p:nvSpPr>
          <p:cNvPr id="41" name="Marcador de texto 11"/>
          <p:cNvSpPr>
            <a:spLocks noGrp="1"/>
          </p:cNvSpPr>
          <p:nvPr>
            <p:ph type="body" sz="quarter" idx="37" hasCustomPrompt="1"/>
          </p:nvPr>
        </p:nvSpPr>
        <p:spPr>
          <a:xfrm>
            <a:off x="6642336"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42" name="Conector recto 41"/>
          <p:cNvCxnSpPr/>
          <p:nvPr userDrawn="1"/>
        </p:nvCxnSpPr>
        <p:spPr>
          <a:xfrm flipV="1">
            <a:off x="8686800" y="2228463"/>
            <a:ext cx="0" cy="697762"/>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 name="Marcador de texto 11"/>
          <p:cNvSpPr>
            <a:spLocks noGrp="1"/>
          </p:cNvSpPr>
          <p:nvPr>
            <p:ph type="body" sz="quarter" idx="38" hasCustomPrompt="1"/>
          </p:nvPr>
        </p:nvSpPr>
        <p:spPr>
          <a:xfrm>
            <a:off x="7329742" y="2212397"/>
            <a:ext cx="1357058" cy="271209"/>
          </a:xfrm>
        </p:spPr>
        <p:txBody>
          <a:bodyPr anchor="ctr">
            <a:noAutofit/>
          </a:bodyPr>
          <a:lstStyle>
            <a:lvl1pPr marL="0" indent="0" algn="ctr">
              <a:buNone/>
              <a:defRPr sz="1400" b="1" i="0" baseline="0"/>
            </a:lvl1pPr>
          </a:lstStyle>
          <a:p>
            <a:pPr lvl="0"/>
            <a:r>
              <a:rPr lang="en-US" dirty="0"/>
              <a:t>Date #7</a:t>
            </a:r>
          </a:p>
        </p:txBody>
      </p:sp>
      <p:sp>
        <p:nvSpPr>
          <p:cNvPr id="44" name="Marcador de texto 11"/>
          <p:cNvSpPr>
            <a:spLocks noGrp="1"/>
          </p:cNvSpPr>
          <p:nvPr>
            <p:ph type="body" sz="quarter" idx="39" hasCustomPrompt="1"/>
          </p:nvPr>
        </p:nvSpPr>
        <p:spPr>
          <a:xfrm>
            <a:off x="7329742"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45" name="Conector recto 44"/>
          <p:cNvCxnSpPr/>
          <p:nvPr userDrawn="1"/>
        </p:nvCxnSpPr>
        <p:spPr>
          <a:xfrm rot="16200000" flipH="1" flipV="1">
            <a:off x="1141194"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userDrawn="1"/>
        </p:nvCxnSpPr>
        <p:spPr>
          <a:xfrm rot="16200000" flipH="1" flipV="1">
            <a:off x="3213992"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userDrawn="1"/>
        </p:nvCxnSpPr>
        <p:spPr>
          <a:xfrm rot="16200000" flipH="1" flipV="1">
            <a:off x="5959194"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userDrawn="1"/>
        </p:nvCxnSpPr>
        <p:spPr>
          <a:xfrm rot="16200000" flipH="1" flipV="1">
            <a:off x="8002806"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userDrawn="1"/>
        </p:nvCxnSpPr>
        <p:spPr>
          <a:xfrm rot="16200000" flipH="1" flipV="1">
            <a:off x="1846856"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userDrawn="1"/>
        </p:nvCxnSpPr>
        <p:spPr>
          <a:xfrm rot="16200000" flipH="1" flipV="1">
            <a:off x="4581128"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userDrawn="1"/>
        </p:nvCxnSpPr>
        <p:spPr>
          <a:xfrm rot="16200000" flipH="1" flipV="1">
            <a:off x="7315400"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723DB545-1C44-834B-BBF7-B072B9C699E2}"/>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52" name="Picture 51">
            <a:extLst>
              <a:ext uri="{FF2B5EF4-FFF2-40B4-BE49-F238E27FC236}">
                <a16:creationId xmlns:a16="http://schemas.microsoft.com/office/drawing/2014/main" id="{B4DD53D0-698E-A84F-B18C-4CFB2A8BF1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645000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8" name="Freeform: Shape 7"/>
          <p:cNvSpPr/>
          <p:nvPr userDrawn="1"/>
        </p:nvSpPr>
        <p:spPr>
          <a:xfrm>
            <a:off x="-545566" y="-591668"/>
            <a:ext cx="9789458" cy="1636699"/>
          </a:xfrm>
          <a:custGeom>
            <a:avLst/>
            <a:gdLst>
              <a:gd name="connsiteX0" fmla="*/ 0 w 9343784"/>
              <a:gd name="connsiteY0" fmla="*/ 499462 h 1636699"/>
              <a:gd name="connsiteX1" fmla="*/ 4149378 w 9343784"/>
              <a:gd name="connsiteY1" fmla="*/ 1283233 h 1636699"/>
              <a:gd name="connsiteX2" fmla="*/ 6715845 w 9343784"/>
              <a:gd name="connsiteY2" fmla="*/ 637774 h 1636699"/>
              <a:gd name="connsiteX3" fmla="*/ 9343784 w 9343784"/>
              <a:gd name="connsiteY3" fmla="*/ 1636699 h 1636699"/>
              <a:gd name="connsiteX4" fmla="*/ 9297680 w 9343784"/>
              <a:gd name="connsiteY4" fmla="*/ 0 h 1636699"/>
              <a:gd name="connsiteX5" fmla="*/ 0 w 9343784"/>
              <a:gd name="connsiteY5" fmla="*/ 0 h 1636699"/>
              <a:gd name="connsiteX6" fmla="*/ 0 w 9343784"/>
              <a:gd name="connsiteY6" fmla="*/ 499462 h 163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3784" h="1636699">
                <a:moveTo>
                  <a:pt x="0" y="499462"/>
                </a:moveTo>
                <a:lnTo>
                  <a:pt x="4149378" y="1283233"/>
                </a:lnTo>
                <a:lnTo>
                  <a:pt x="6715845" y="637774"/>
                </a:lnTo>
                <a:lnTo>
                  <a:pt x="9343784" y="1636699"/>
                </a:lnTo>
                <a:lnTo>
                  <a:pt x="9297680" y="0"/>
                </a:lnTo>
                <a:lnTo>
                  <a:pt x="0" y="0"/>
                </a:lnTo>
                <a:lnTo>
                  <a:pt x="0" y="499462"/>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90822"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1337236" y="2487084"/>
            <a:ext cx="6479992" cy="1073812"/>
          </a:xfrm>
        </p:spPr>
        <p:txBody>
          <a:bodyPr anchor="b"/>
          <a:lstStyle>
            <a:lvl1pPr algn="ctr">
              <a:defRPr sz="2000" b="0" baseline="0"/>
            </a:lvl1pPr>
          </a:lstStyle>
          <a:p>
            <a:pPr lvl="0"/>
            <a:r>
              <a:rPr lang="en-US" dirty="0"/>
              <a:t>If there’s more to say about the number above, then this is the best place to put it. Be concise though!</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7" name="Conector recto 6"/>
          <p:cNvCxnSpPr/>
          <p:nvPr userDrawn="1"/>
        </p:nvCxnSpPr>
        <p:spPr>
          <a:xfrm flipH="1">
            <a:off x="1337234" y="3634979"/>
            <a:ext cx="6479996" cy="0"/>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Marcador de texto 9"/>
          <p:cNvSpPr>
            <a:spLocks noGrp="1"/>
          </p:cNvSpPr>
          <p:nvPr>
            <p:ph type="body" sz="quarter" idx="13" hasCustomPrompt="1"/>
          </p:nvPr>
        </p:nvSpPr>
        <p:spPr>
          <a:xfrm>
            <a:off x="290822" y="391583"/>
            <a:ext cx="8572823" cy="2592653"/>
          </a:xfrm>
        </p:spPr>
        <p:txBody>
          <a:bodyPr anchor="b">
            <a:normAutofit/>
          </a:bodyPr>
          <a:lstStyle>
            <a:lvl1pPr marL="0" indent="0" algn="ctr">
              <a:buNone/>
              <a:defRPr sz="16600" b="1"/>
            </a:lvl1pPr>
          </a:lstStyle>
          <a:p>
            <a:pPr lvl="0"/>
            <a:r>
              <a:rPr lang="en-US" dirty="0"/>
              <a:t>100%</a:t>
            </a:r>
          </a:p>
        </p:txBody>
      </p:sp>
      <p:sp>
        <p:nvSpPr>
          <p:cNvPr id="17" name="Marcador de texto 11"/>
          <p:cNvSpPr>
            <a:spLocks noGrp="1"/>
          </p:cNvSpPr>
          <p:nvPr>
            <p:ph type="body" sz="quarter" idx="26" hasCustomPrompt="1"/>
          </p:nvPr>
        </p:nvSpPr>
        <p:spPr>
          <a:xfrm>
            <a:off x="1337236" y="3690138"/>
            <a:ext cx="6479992" cy="320947"/>
          </a:xfrm>
        </p:spPr>
        <p:txBody>
          <a:bodyPr anchor="t">
            <a:noAutofit/>
          </a:bodyPr>
          <a:lstStyle>
            <a:lvl1pPr marL="0" indent="0" algn="ctr">
              <a:buNone/>
              <a:defRPr sz="1400" i="1" baseline="0"/>
            </a:lvl1pPr>
          </a:lstStyle>
          <a:p>
            <a:pPr lvl="0"/>
            <a:r>
              <a:rPr lang="en-US" dirty="0"/>
              <a:t>And remember to support it with a source! </a:t>
            </a:r>
          </a:p>
        </p:txBody>
      </p:sp>
      <p:sp>
        <p:nvSpPr>
          <p:cNvPr id="12" name="TextBox 11">
            <a:extLst>
              <a:ext uri="{FF2B5EF4-FFF2-40B4-BE49-F238E27FC236}">
                <a16:creationId xmlns:a16="http://schemas.microsoft.com/office/drawing/2014/main" id="{23566ACA-F13E-5F45-ABDC-822601195F1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15AA9C0F-3F34-7040-9CE0-D28673CDDD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349972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p:spTree>
      <p:nvGrpSpPr>
        <p:cNvPr id="1" name=""/>
        <p:cNvGrpSpPr/>
        <p:nvPr/>
      </p:nvGrpSpPr>
      <p:grpSpPr>
        <a:xfrm>
          <a:off x="0" y="0"/>
          <a:ext cx="0" cy="0"/>
          <a:chOff x="0" y="0"/>
          <a:chExt cx="0" cy="0"/>
        </a:xfrm>
      </p:grpSpPr>
      <p:sp>
        <p:nvSpPr>
          <p:cNvPr id="7" name="Freeform: Shape 6"/>
          <p:cNvSpPr/>
          <p:nvPr userDrawn="1"/>
        </p:nvSpPr>
        <p:spPr>
          <a:xfrm>
            <a:off x="-153681" y="-130629"/>
            <a:ext cx="1014293" cy="5447980"/>
          </a:xfrm>
          <a:custGeom>
            <a:avLst/>
            <a:gdLst>
              <a:gd name="connsiteX0" fmla="*/ 176733 w 1014293"/>
              <a:gd name="connsiteY0" fmla="*/ 69157 h 5447980"/>
              <a:gd name="connsiteX1" fmla="*/ 507147 w 1014293"/>
              <a:gd name="connsiteY1" fmla="*/ 2289842 h 5447980"/>
              <a:gd name="connsiteX2" fmla="*/ 276626 w 1014293"/>
              <a:gd name="connsiteY2" fmla="*/ 4487476 h 5447980"/>
              <a:gd name="connsiteX3" fmla="*/ 1014293 w 1014293"/>
              <a:gd name="connsiteY3" fmla="*/ 5447980 h 5447980"/>
              <a:gd name="connsiteX4" fmla="*/ 0 w 1014293"/>
              <a:gd name="connsiteY4" fmla="*/ 5355772 h 5447980"/>
              <a:gd name="connsiteX5" fmla="*/ 92209 w 1014293"/>
              <a:gd name="connsiteY5" fmla="*/ 0 h 5447980"/>
              <a:gd name="connsiteX6" fmla="*/ 176733 w 1014293"/>
              <a:gd name="connsiteY6" fmla="*/ 69157 h 544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293" h="5447980">
                <a:moveTo>
                  <a:pt x="176733" y="69157"/>
                </a:moveTo>
                <a:lnTo>
                  <a:pt x="507147" y="2289842"/>
                </a:lnTo>
                <a:lnTo>
                  <a:pt x="276626" y="4487476"/>
                </a:lnTo>
                <a:lnTo>
                  <a:pt x="1014293" y="5447980"/>
                </a:lnTo>
                <a:lnTo>
                  <a:pt x="0" y="5355772"/>
                </a:lnTo>
                <a:lnTo>
                  <a:pt x="92209" y="0"/>
                </a:lnTo>
                <a:lnTo>
                  <a:pt x="176733" y="69157"/>
                </a:lnTo>
                <a:close/>
              </a:path>
            </a:pathLst>
          </a:custGeom>
          <a:solidFill>
            <a:srgbClr val="123F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Graphic</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gráfico 6"/>
          <p:cNvSpPr>
            <a:spLocks noGrp="1"/>
          </p:cNvSpPr>
          <p:nvPr>
            <p:ph type="chart" sz="quarter" idx="13" hasCustomPrompt="1"/>
          </p:nvPr>
        </p:nvSpPr>
        <p:spPr>
          <a:xfrm>
            <a:off x="457200" y="1195388"/>
            <a:ext cx="8229601" cy="3619500"/>
          </a:xfrm>
        </p:spPr>
        <p:txBody>
          <a:bodyPr>
            <a:normAutofit/>
          </a:bodyPr>
          <a:lstStyle>
            <a:lvl1pPr marL="0" indent="0" algn="ctr">
              <a:buNone/>
              <a:defRPr sz="2400"/>
            </a:lvl1pPr>
          </a:lstStyle>
          <a:p>
            <a:r>
              <a:rPr lang="en-US" dirty="0"/>
              <a:t>Click on the icon to insert a graphic</a:t>
            </a:r>
          </a:p>
        </p:txBody>
      </p:sp>
      <p:sp>
        <p:nvSpPr>
          <p:cNvPr id="8" name="TextBox 7">
            <a:extLst>
              <a:ext uri="{FF2B5EF4-FFF2-40B4-BE49-F238E27FC236}">
                <a16:creationId xmlns:a16="http://schemas.microsoft.com/office/drawing/2014/main" id="{B174CFD5-1FBB-2A4D-96DC-65BCC587C37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9" name="Picture 8">
            <a:extLst>
              <a:ext uri="{FF2B5EF4-FFF2-40B4-BE49-F238E27FC236}">
                <a16:creationId xmlns:a16="http://schemas.microsoft.com/office/drawing/2014/main" id="{2D35C1DE-ABEB-B144-A6D8-4227806CAC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590619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and Description">
    <p:spTree>
      <p:nvGrpSpPr>
        <p:cNvPr id="1" name=""/>
        <p:cNvGrpSpPr/>
        <p:nvPr/>
      </p:nvGrpSpPr>
      <p:grpSpPr>
        <a:xfrm>
          <a:off x="0" y="0"/>
          <a:ext cx="0" cy="0"/>
          <a:chOff x="0" y="0"/>
          <a:chExt cx="0" cy="0"/>
        </a:xfrm>
      </p:grpSpPr>
      <p:sp>
        <p:nvSpPr>
          <p:cNvPr id="8" name="Right Triangle 7"/>
          <p:cNvSpPr/>
          <p:nvPr userDrawn="1"/>
        </p:nvSpPr>
        <p:spPr>
          <a:xfrm rot="10800000">
            <a:off x="6334950" y="-5613"/>
            <a:ext cx="2809050" cy="1068842"/>
          </a:xfrm>
          <a:prstGeom prst="r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Graphic and Description</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gráfico 6"/>
          <p:cNvSpPr>
            <a:spLocks noGrp="1"/>
          </p:cNvSpPr>
          <p:nvPr>
            <p:ph type="chart" sz="quarter" idx="13" hasCustomPrompt="1"/>
          </p:nvPr>
        </p:nvSpPr>
        <p:spPr>
          <a:xfrm>
            <a:off x="457200" y="1195388"/>
            <a:ext cx="5525911" cy="3619500"/>
          </a:xfrm>
        </p:spPr>
        <p:txBody>
          <a:bodyPr>
            <a:normAutofit/>
          </a:bodyPr>
          <a:lstStyle>
            <a:lvl1pPr marL="0" indent="0" algn="ctr">
              <a:buNone/>
              <a:defRPr sz="2400"/>
            </a:lvl1pPr>
          </a:lstStyle>
          <a:p>
            <a:r>
              <a:rPr lang="en-US" dirty="0"/>
              <a:t>Click on the icon to insert a graphic</a:t>
            </a:r>
          </a:p>
        </p:txBody>
      </p:sp>
      <p:sp>
        <p:nvSpPr>
          <p:cNvPr id="10" name="Marcador de texto 12"/>
          <p:cNvSpPr>
            <a:spLocks noGrp="1"/>
          </p:cNvSpPr>
          <p:nvPr>
            <p:ph type="body" sz="quarter" idx="14" hasCustomPrompt="1"/>
          </p:nvPr>
        </p:nvSpPr>
        <p:spPr>
          <a:xfrm>
            <a:off x="6124222" y="1195388"/>
            <a:ext cx="2562578" cy="3619500"/>
          </a:xfrm>
        </p:spPr>
        <p:txBody>
          <a:bodyPr>
            <a:normAutofit/>
          </a:bodyPr>
          <a:lstStyle>
            <a:lvl1pPr marL="0" indent="0">
              <a:buNone/>
              <a:defRPr sz="1800" b="0" baseline="0">
                <a:solidFill>
                  <a:schemeClr val="tx1">
                    <a:lumMod val="75000"/>
                    <a:lumOff val="25000"/>
                  </a:schemeClr>
                </a:solidFill>
              </a:defRPr>
            </a:lvl1pPr>
          </a:lstStyle>
          <a:p>
            <a:pPr lvl="0"/>
            <a:r>
              <a:rPr lang="en-US" dirty="0"/>
              <a:t>If there’s a story behind your graphic, then this is the best place to put it. You have enough space for two paragraphs, even three reducing the size of the text. But don’t forget that less is almost always more!</a:t>
            </a:r>
          </a:p>
        </p:txBody>
      </p:sp>
      <p:sp>
        <p:nvSpPr>
          <p:cNvPr id="9" name="TextBox 8">
            <a:extLst>
              <a:ext uri="{FF2B5EF4-FFF2-40B4-BE49-F238E27FC236}">
                <a16:creationId xmlns:a16="http://schemas.microsoft.com/office/drawing/2014/main" id="{0A5F4B67-9349-6A48-994A-CCB426B897E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1" name="Picture 10">
            <a:extLst>
              <a:ext uri="{FF2B5EF4-FFF2-40B4-BE49-F238E27FC236}">
                <a16:creationId xmlns:a16="http://schemas.microsoft.com/office/drawing/2014/main" id="{16EFAB85-DBDC-9D40-B136-7BD866D22A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95444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ndow Screenshot">
    <p:spTree>
      <p:nvGrpSpPr>
        <p:cNvPr id="1" name=""/>
        <p:cNvGrpSpPr/>
        <p:nvPr/>
      </p:nvGrpSpPr>
      <p:grpSpPr>
        <a:xfrm>
          <a:off x="0" y="0"/>
          <a:ext cx="0" cy="0"/>
          <a:chOff x="0" y="0"/>
          <a:chExt cx="0" cy="0"/>
        </a:xfrm>
      </p:grpSpPr>
      <p:sp>
        <p:nvSpPr>
          <p:cNvPr id="19" name="Rectángulo 18"/>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921588"/>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386645" y="205978"/>
            <a:ext cx="8229600" cy="395998"/>
          </a:xfrm>
        </p:spPr>
        <p:txBody>
          <a:bodyPr/>
          <a:lstStyle>
            <a:lvl1pPr>
              <a:defRPr sz="2000"/>
            </a:lvl1pPr>
          </a:lstStyle>
          <a:p>
            <a:r>
              <a:rPr lang="en-US" dirty="0"/>
              <a:t>Window Screenshot</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Rectángulo redondeado 6"/>
          <p:cNvSpPr/>
          <p:nvPr userDrawn="1"/>
        </p:nvSpPr>
        <p:spPr>
          <a:xfrm>
            <a:off x="457201" y="804764"/>
            <a:ext cx="8159045" cy="3973108"/>
          </a:xfrm>
          <a:prstGeom prst="roundRect">
            <a:avLst>
              <a:gd name="adj" fmla="val 416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ángulo redondeado 14"/>
          <p:cNvSpPr/>
          <p:nvPr userDrawn="1"/>
        </p:nvSpPr>
        <p:spPr>
          <a:xfrm>
            <a:off x="457201" y="804763"/>
            <a:ext cx="8159045" cy="509027"/>
          </a:xfrm>
          <a:custGeom>
            <a:avLst/>
            <a:gdLst/>
            <a:ahLst/>
            <a:cxnLst/>
            <a:rect l="l" t="t" r="r" b="b"/>
            <a:pathLst>
              <a:path w="2319308" h="202143">
                <a:moveTo>
                  <a:pt x="67968" y="0"/>
                </a:moveTo>
                <a:lnTo>
                  <a:pt x="2251340" y="0"/>
                </a:lnTo>
                <a:cubicBezTo>
                  <a:pt x="2288878" y="0"/>
                  <a:pt x="2319308" y="30430"/>
                  <a:pt x="2319308" y="67968"/>
                </a:cubicBezTo>
                <a:lnTo>
                  <a:pt x="2319308" y="202143"/>
                </a:lnTo>
                <a:lnTo>
                  <a:pt x="0" y="202143"/>
                </a:lnTo>
                <a:lnTo>
                  <a:pt x="0" y="67968"/>
                </a:lnTo>
                <a:cubicBezTo>
                  <a:pt x="0" y="30430"/>
                  <a:pt x="30430" y="0"/>
                  <a:pt x="67968" y="0"/>
                </a:cubicBezTo>
                <a:close/>
              </a:path>
            </a:pathLst>
          </a:custGeom>
          <a:solidFill>
            <a:srgbClr val="E2E5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ángulo 11"/>
          <p:cNvSpPr/>
          <p:nvPr userDrawn="1"/>
        </p:nvSpPr>
        <p:spPr>
          <a:xfrm>
            <a:off x="1799973" y="942357"/>
            <a:ext cx="6481333" cy="25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onector recto 13"/>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Marcador de posición de imagen 15"/>
          <p:cNvSpPr>
            <a:spLocks noGrp="1"/>
          </p:cNvSpPr>
          <p:nvPr>
            <p:ph type="pic" sz="quarter" idx="13" hasCustomPrompt="1"/>
          </p:nvPr>
        </p:nvSpPr>
        <p:spPr>
          <a:xfrm>
            <a:off x="457202" y="1324903"/>
            <a:ext cx="8159044" cy="3452968"/>
          </a:xfrm>
        </p:spPr>
        <p:txBody>
          <a:bodyPr>
            <a:normAutofit/>
          </a:bodyPr>
          <a:lstStyle>
            <a:lvl1pPr marL="0" indent="0" algn="ctr">
              <a:buNone/>
              <a:defRPr sz="1800"/>
            </a:lvl1pPr>
          </a:lstStyle>
          <a:p>
            <a:r>
              <a:rPr lang="en-US" dirty="0"/>
              <a:t>Click on icon to insert window screenshot</a:t>
            </a:r>
          </a:p>
        </p:txBody>
      </p:sp>
      <p:sp>
        <p:nvSpPr>
          <p:cNvPr id="18" name="Marcador de texto 17"/>
          <p:cNvSpPr>
            <a:spLocks noGrp="1"/>
          </p:cNvSpPr>
          <p:nvPr>
            <p:ph type="body" sz="quarter" idx="14" hasCustomPrompt="1"/>
          </p:nvPr>
        </p:nvSpPr>
        <p:spPr>
          <a:xfrm>
            <a:off x="1799973" y="942357"/>
            <a:ext cx="6481333" cy="252000"/>
          </a:xfrm>
        </p:spPr>
        <p:txBody>
          <a:bodyPr anchor="ctr">
            <a:noAutofit/>
          </a:bodyPr>
          <a:lstStyle>
            <a:lvl1pPr marL="0" indent="0">
              <a:buNone/>
              <a:defRPr sz="1100" baseline="0"/>
            </a:lvl1pPr>
          </a:lstStyle>
          <a:p>
            <a:pPr lvl="0"/>
            <a:r>
              <a:rPr lang="en-US" noProof="0" dirty="0"/>
              <a:t>Click to add URL of your window screenshot if you want to!</a:t>
            </a:r>
          </a:p>
        </p:txBody>
      </p:sp>
      <p:sp>
        <p:nvSpPr>
          <p:cNvPr id="27" name="Elipse 26"/>
          <p:cNvSpPr/>
          <p:nvPr userDrawn="1"/>
        </p:nvSpPr>
        <p:spPr>
          <a:xfrm>
            <a:off x="724089" y="992372"/>
            <a:ext cx="179999" cy="179999"/>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Elipse 27"/>
          <p:cNvSpPr/>
          <p:nvPr userDrawn="1"/>
        </p:nvSpPr>
        <p:spPr>
          <a:xfrm>
            <a:off x="1045064" y="992372"/>
            <a:ext cx="179999" cy="179999"/>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9" name="Elipse 28"/>
          <p:cNvSpPr/>
          <p:nvPr userDrawn="1"/>
        </p:nvSpPr>
        <p:spPr>
          <a:xfrm>
            <a:off x="1366038" y="992372"/>
            <a:ext cx="179999" cy="179999"/>
          </a:xfrm>
          <a:prstGeom prst="ellipse">
            <a:avLst/>
          </a:prstGeom>
          <a:solidFill>
            <a:srgbClr val="42D3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17" name="TextBox 16">
            <a:extLst>
              <a:ext uri="{FF2B5EF4-FFF2-40B4-BE49-F238E27FC236}">
                <a16:creationId xmlns:a16="http://schemas.microsoft.com/office/drawing/2014/main" id="{2FF32A0E-C90A-A946-8867-2658339CF4C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3E9348FF-37F7-6D45-810E-D32F1A29AB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1876051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uter Screenshot">
    <p:spTree>
      <p:nvGrpSpPr>
        <p:cNvPr id="1" name=""/>
        <p:cNvGrpSpPr/>
        <p:nvPr/>
      </p:nvGrpSpPr>
      <p:grpSpPr>
        <a:xfrm>
          <a:off x="0" y="0"/>
          <a:ext cx="0" cy="0"/>
          <a:chOff x="0" y="0"/>
          <a:chExt cx="0" cy="0"/>
        </a:xfrm>
      </p:grpSpPr>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Agrupar 19"/>
          <p:cNvGrpSpPr/>
          <p:nvPr userDrawn="1"/>
        </p:nvGrpSpPr>
        <p:grpSpPr>
          <a:xfrm>
            <a:off x="2058879" y="826426"/>
            <a:ext cx="5023068" cy="3914597"/>
            <a:chOff x="2167277" y="1984991"/>
            <a:chExt cx="5003252" cy="3899154"/>
          </a:xfrm>
        </p:grpSpPr>
        <p:sp>
          <p:nvSpPr>
            <p:cNvPr id="21" name="Rectángulo redondeado 20"/>
            <p:cNvSpPr/>
            <p:nvPr userDrawn="1"/>
          </p:nvSpPr>
          <p:spPr>
            <a:xfrm>
              <a:off x="2167277" y="1984991"/>
              <a:ext cx="5003252" cy="2941762"/>
            </a:xfrm>
            <a:prstGeom prst="roundRect">
              <a:avLst>
                <a:gd name="adj" fmla="val 4955"/>
              </a:avLst>
            </a:prstGeom>
            <a:solidFill>
              <a:srgbClr val="373F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ángulo 21"/>
            <p:cNvSpPr/>
            <p:nvPr userDrawn="1"/>
          </p:nvSpPr>
          <p:spPr>
            <a:xfrm>
              <a:off x="2355842" y="2220710"/>
              <a:ext cx="4626123" cy="2470325"/>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Elipse 22"/>
            <p:cNvSpPr/>
            <p:nvPr userDrawn="1"/>
          </p:nvSpPr>
          <p:spPr>
            <a:xfrm>
              <a:off x="4632903" y="2076333"/>
              <a:ext cx="72000" cy="72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Elipse 23"/>
            <p:cNvSpPr/>
            <p:nvPr userDrawn="1"/>
          </p:nvSpPr>
          <p:spPr>
            <a:xfrm>
              <a:off x="4596903" y="4732964"/>
              <a:ext cx="144000" cy="14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rapecio 24"/>
            <p:cNvSpPr/>
            <p:nvPr userDrawn="1"/>
          </p:nvSpPr>
          <p:spPr>
            <a:xfrm>
              <a:off x="3820362" y="4947555"/>
              <a:ext cx="1697083" cy="678867"/>
            </a:xfrm>
            <a:prstGeom prst="trapezoid">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9"/>
            <p:cNvSpPr/>
            <p:nvPr userDrawn="1"/>
          </p:nvSpPr>
          <p:spPr>
            <a:xfrm>
              <a:off x="3951759" y="4926753"/>
              <a:ext cx="1434289" cy="170015"/>
            </a:xfrm>
            <a:custGeom>
              <a:avLst/>
              <a:gdLst>
                <a:gd name="connsiteX0" fmla="*/ 0 w 1224681"/>
                <a:gd name="connsiteY0" fmla="*/ 0 h 136082"/>
                <a:gd name="connsiteX1" fmla="*/ 1224681 w 1224681"/>
                <a:gd name="connsiteY1" fmla="*/ 0 h 136082"/>
                <a:gd name="connsiteX2" fmla="*/ 1224681 w 1224681"/>
                <a:gd name="connsiteY2" fmla="*/ 136082 h 136082"/>
                <a:gd name="connsiteX3" fmla="*/ 0 w 1224681"/>
                <a:gd name="connsiteY3" fmla="*/ 136082 h 136082"/>
                <a:gd name="connsiteX4" fmla="*/ 0 w 1224681"/>
                <a:gd name="connsiteY4" fmla="*/ 0 h 136082"/>
                <a:gd name="connsiteX0" fmla="*/ 34559 w 1259240"/>
                <a:gd name="connsiteY0" fmla="*/ 0 h 144722"/>
                <a:gd name="connsiteX1" fmla="*/ 1259240 w 1259240"/>
                <a:gd name="connsiteY1" fmla="*/ 0 h 144722"/>
                <a:gd name="connsiteX2" fmla="*/ 1259240 w 1259240"/>
                <a:gd name="connsiteY2" fmla="*/ 136082 h 144722"/>
                <a:gd name="connsiteX3" fmla="*/ 0 w 1259240"/>
                <a:gd name="connsiteY3" fmla="*/ 144722 h 144722"/>
                <a:gd name="connsiteX4" fmla="*/ 34559 w 1259240"/>
                <a:gd name="connsiteY4" fmla="*/ 0 h 144722"/>
                <a:gd name="connsiteX0" fmla="*/ 34559 w 1293798"/>
                <a:gd name="connsiteY0" fmla="*/ 0 h 153362"/>
                <a:gd name="connsiteX1" fmla="*/ 1259240 w 1293798"/>
                <a:gd name="connsiteY1" fmla="*/ 0 h 153362"/>
                <a:gd name="connsiteX2" fmla="*/ 1293798 w 1293798"/>
                <a:gd name="connsiteY2" fmla="*/ 153362 h 153362"/>
                <a:gd name="connsiteX3" fmla="*/ 0 w 1293798"/>
                <a:gd name="connsiteY3" fmla="*/ 144722 h 153362"/>
                <a:gd name="connsiteX4" fmla="*/ 34559 w 1293798"/>
                <a:gd name="connsiteY4" fmla="*/ 0 h 153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798" h="153362">
                  <a:moveTo>
                    <a:pt x="34559" y="0"/>
                  </a:moveTo>
                  <a:lnTo>
                    <a:pt x="1259240" y="0"/>
                  </a:lnTo>
                  <a:lnTo>
                    <a:pt x="1293798" y="153362"/>
                  </a:lnTo>
                  <a:lnTo>
                    <a:pt x="0" y="144722"/>
                  </a:lnTo>
                  <a:lnTo>
                    <a:pt x="34559" y="0"/>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rapecio 26"/>
            <p:cNvSpPr/>
            <p:nvPr userDrawn="1"/>
          </p:nvSpPr>
          <p:spPr>
            <a:xfrm>
              <a:off x="3250462" y="5609039"/>
              <a:ext cx="2836883" cy="163073"/>
            </a:xfrm>
            <a:prstGeom prst="trapezoid">
              <a:avLst>
                <a:gd name="adj" fmla="val 353934"/>
              </a:avLst>
            </a:prstGeom>
            <a:solidFill>
              <a:srgbClr val="E2E5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ángulo 27"/>
            <p:cNvSpPr/>
            <p:nvPr userDrawn="1"/>
          </p:nvSpPr>
          <p:spPr>
            <a:xfrm>
              <a:off x="3250462" y="5764418"/>
              <a:ext cx="2836883" cy="11972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ángulo 18"/>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Computer Screenshot</a:t>
            </a:r>
          </a:p>
        </p:txBody>
      </p:sp>
      <p:sp>
        <p:nvSpPr>
          <p:cNvPr id="18" name="Marcador de posición de imagen 15"/>
          <p:cNvSpPr>
            <a:spLocks noGrp="1"/>
          </p:cNvSpPr>
          <p:nvPr>
            <p:ph type="pic" sz="quarter" idx="13" hasCustomPrompt="1"/>
          </p:nvPr>
        </p:nvSpPr>
        <p:spPr>
          <a:xfrm>
            <a:off x="2248191" y="1063079"/>
            <a:ext cx="4642197" cy="2480109"/>
          </a:xfrm>
        </p:spPr>
        <p:txBody>
          <a:bodyPr>
            <a:normAutofit/>
          </a:bodyPr>
          <a:lstStyle>
            <a:lvl1pPr marL="0" indent="0" algn="ctr">
              <a:buNone/>
              <a:defRPr sz="1800">
                <a:solidFill>
                  <a:srgbClr val="FFFFFF"/>
                </a:solidFill>
              </a:defRPr>
            </a:lvl1pPr>
          </a:lstStyle>
          <a:p>
            <a:r>
              <a:rPr lang="en-US" dirty="0"/>
              <a:t>Click on icon to insert computer screenshot</a:t>
            </a:r>
          </a:p>
        </p:txBody>
      </p:sp>
      <p:sp>
        <p:nvSpPr>
          <p:cNvPr id="9" name="Isosceles Triangle 8"/>
          <p:cNvSpPr/>
          <p:nvPr userDrawn="1"/>
        </p:nvSpPr>
        <p:spPr>
          <a:xfrm rot="5400000">
            <a:off x="-194891" y="1541379"/>
            <a:ext cx="2350583" cy="2026365"/>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a:extLst>
              <a:ext uri="{FF2B5EF4-FFF2-40B4-BE49-F238E27FC236}">
                <a16:creationId xmlns:a16="http://schemas.microsoft.com/office/drawing/2014/main" id="{BC304525-9EAA-6444-9F10-0749B3BC43C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0" name="Picture 29">
            <a:extLst>
              <a:ext uri="{FF2B5EF4-FFF2-40B4-BE49-F238E27FC236}">
                <a16:creationId xmlns:a16="http://schemas.microsoft.com/office/drawing/2014/main" id="{18036E9A-42BF-1944-B2A6-2C0AEA6945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459169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18" name="Isosceles Triangle 17"/>
          <p:cNvSpPr/>
          <p:nvPr userDrawn="1"/>
        </p:nvSpPr>
        <p:spPr>
          <a:xfrm rot="8972811">
            <a:off x="7479374" y="1858964"/>
            <a:ext cx="2350583" cy="2026365"/>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Agrupar 15"/>
          <p:cNvGrpSpPr/>
          <p:nvPr userDrawn="1"/>
        </p:nvGrpSpPr>
        <p:grpSpPr>
          <a:xfrm>
            <a:off x="978379" y="787241"/>
            <a:ext cx="7206292" cy="3940577"/>
            <a:chOff x="-2341473" y="2933888"/>
            <a:chExt cx="6574621" cy="3595164"/>
          </a:xfrm>
        </p:grpSpPr>
        <p:sp>
          <p:nvSpPr>
            <p:cNvPr id="17" name="Rectángulo redondeado 16"/>
            <p:cNvSpPr/>
            <p:nvPr/>
          </p:nvSpPr>
          <p:spPr>
            <a:xfrm>
              <a:off x="-1577551" y="2933888"/>
              <a:ext cx="5046776" cy="3521203"/>
            </a:xfrm>
            <a:prstGeom prst="roundRect">
              <a:avLst>
                <a:gd name="adj" fmla="val 3766"/>
              </a:avLst>
            </a:prstGeom>
            <a:solidFill>
              <a:srgbClr val="373F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25"/>
            <p:cNvSpPr/>
            <p:nvPr/>
          </p:nvSpPr>
          <p:spPr>
            <a:xfrm>
              <a:off x="-1322355" y="3173697"/>
              <a:ext cx="4536385" cy="2849582"/>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Elipse 26"/>
            <p:cNvSpPr/>
            <p:nvPr/>
          </p:nvSpPr>
          <p:spPr>
            <a:xfrm>
              <a:off x="909837" y="3028771"/>
              <a:ext cx="72000" cy="7200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ángulo redondeado 38"/>
            <p:cNvSpPr/>
            <p:nvPr/>
          </p:nvSpPr>
          <p:spPr>
            <a:xfrm>
              <a:off x="-2341473" y="6241979"/>
              <a:ext cx="6574621" cy="287073"/>
            </a:xfrm>
            <a:custGeom>
              <a:avLst/>
              <a:gdLst>
                <a:gd name="connsiteX0" fmla="*/ 0 w 3364872"/>
                <a:gd name="connsiteY0" fmla="*/ 0 h 153283"/>
                <a:gd name="connsiteX1" fmla="*/ 3364872 w 3364872"/>
                <a:gd name="connsiteY1" fmla="*/ 0 h 153283"/>
                <a:gd name="connsiteX2" fmla="*/ 3364206 w 3364872"/>
                <a:gd name="connsiteY2" fmla="*/ 1227 h 153283"/>
                <a:gd name="connsiteX3" fmla="*/ 3078222 w 3364872"/>
                <a:gd name="connsiteY3" fmla="*/ 153283 h 153283"/>
                <a:gd name="connsiteX4" fmla="*/ 225143 w 3364872"/>
                <a:gd name="connsiteY4" fmla="*/ 153282 h 153283"/>
                <a:gd name="connsiteX5" fmla="*/ 665 w 3364872"/>
                <a:gd name="connsiteY5" fmla="*/ 1226 h 153283"/>
                <a:gd name="connsiteX6" fmla="*/ 0 w 3364872"/>
                <a:gd name="connsiteY6" fmla="*/ 0 h 153283"/>
                <a:gd name="connsiteX0" fmla="*/ 0 w 3364872"/>
                <a:gd name="connsiteY0" fmla="*/ 0 h 153283"/>
                <a:gd name="connsiteX1" fmla="*/ 3364872 w 3364872"/>
                <a:gd name="connsiteY1" fmla="*/ 0 h 153283"/>
                <a:gd name="connsiteX2" fmla="*/ 3364206 w 3364872"/>
                <a:gd name="connsiteY2" fmla="*/ 1227 h 153283"/>
                <a:gd name="connsiteX3" fmla="*/ 3141391 w 3364872"/>
                <a:gd name="connsiteY3" fmla="*/ 153283 h 153283"/>
                <a:gd name="connsiteX4" fmla="*/ 225143 w 3364872"/>
                <a:gd name="connsiteY4" fmla="*/ 153282 h 153283"/>
                <a:gd name="connsiteX5" fmla="*/ 665 w 3364872"/>
                <a:gd name="connsiteY5" fmla="*/ 1226 h 153283"/>
                <a:gd name="connsiteX6" fmla="*/ 0 w 3364872"/>
                <a:gd name="connsiteY6" fmla="*/ 0 h 15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872" h="153283">
                  <a:moveTo>
                    <a:pt x="0" y="0"/>
                  </a:moveTo>
                  <a:lnTo>
                    <a:pt x="3364872" y="0"/>
                  </a:lnTo>
                  <a:lnTo>
                    <a:pt x="3364206" y="1227"/>
                  </a:lnTo>
                  <a:cubicBezTo>
                    <a:pt x="3302228" y="92967"/>
                    <a:pt x="3260438" y="153283"/>
                    <a:pt x="3141391" y="153283"/>
                  </a:cubicBezTo>
                  <a:lnTo>
                    <a:pt x="225143" y="153282"/>
                  </a:lnTo>
                  <a:cubicBezTo>
                    <a:pt x="106096" y="153282"/>
                    <a:pt x="62643" y="92966"/>
                    <a:pt x="665" y="1226"/>
                  </a:cubicBezTo>
                  <a:lnTo>
                    <a:pt x="0" y="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rapecio 28"/>
            <p:cNvSpPr/>
            <p:nvPr/>
          </p:nvSpPr>
          <p:spPr>
            <a:xfrm rot="10800000">
              <a:off x="267778" y="6241979"/>
              <a:ext cx="1356117" cy="123284"/>
            </a:xfrm>
            <a:prstGeom prst="trapezoid">
              <a:avLst>
                <a:gd name="adj" fmla="val 113466"/>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ángulo 24"/>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Laptop Screenshot</a:t>
            </a:r>
          </a:p>
        </p:txBody>
      </p:sp>
      <p:sp>
        <p:nvSpPr>
          <p:cNvPr id="24" name="Marcador de posición de imagen 15"/>
          <p:cNvSpPr>
            <a:spLocks noGrp="1"/>
          </p:cNvSpPr>
          <p:nvPr>
            <p:ph type="pic" sz="quarter" idx="13" hasCustomPrompt="1"/>
          </p:nvPr>
        </p:nvSpPr>
        <p:spPr>
          <a:xfrm>
            <a:off x="2095411" y="1050090"/>
            <a:ext cx="4972228" cy="3123362"/>
          </a:xfrm>
        </p:spPr>
        <p:txBody>
          <a:bodyPr>
            <a:normAutofit/>
          </a:bodyPr>
          <a:lstStyle>
            <a:lvl1pPr marL="0" indent="0" algn="ctr">
              <a:buNone/>
              <a:defRPr sz="1800">
                <a:solidFill>
                  <a:srgbClr val="FFFFFF"/>
                </a:solidFill>
              </a:defRPr>
            </a:lvl1pPr>
          </a:lstStyle>
          <a:p>
            <a:r>
              <a:rPr lang="en-US" dirty="0"/>
              <a:t>Click on icon to insert laptop screenshot</a:t>
            </a:r>
          </a:p>
        </p:txBody>
      </p:sp>
      <p:sp>
        <p:nvSpPr>
          <p:cNvPr id="19" name="TextBox 18">
            <a:extLst>
              <a:ext uri="{FF2B5EF4-FFF2-40B4-BE49-F238E27FC236}">
                <a16:creationId xmlns:a16="http://schemas.microsoft.com/office/drawing/2014/main" id="{80183433-D814-9647-A001-A430ADF137E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2E89ACEF-C905-914C-97E5-6822E0912E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5829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Phone Screenshot">
    <p:spTree>
      <p:nvGrpSpPr>
        <p:cNvPr id="1" name=""/>
        <p:cNvGrpSpPr/>
        <p:nvPr/>
      </p:nvGrpSpPr>
      <p:grpSpPr>
        <a:xfrm>
          <a:off x="0" y="0"/>
          <a:ext cx="0" cy="0"/>
          <a:chOff x="0" y="0"/>
          <a:chExt cx="0" cy="0"/>
        </a:xfrm>
      </p:grpSpPr>
      <p:sp>
        <p:nvSpPr>
          <p:cNvPr id="21" name="Isosceles Triangle 20"/>
          <p:cNvSpPr/>
          <p:nvPr userDrawn="1"/>
        </p:nvSpPr>
        <p:spPr>
          <a:xfrm rot="5400000">
            <a:off x="-384982" y="-2406142"/>
            <a:ext cx="5582247" cy="4812283"/>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ángulo 33"/>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5" name="Agrupar 44"/>
          <p:cNvGrpSpPr/>
          <p:nvPr userDrawn="1"/>
        </p:nvGrpSpPr>
        <p:grpSpPr>
          <a:xfrm>
            <a:off x="3584115" y="757470"/>
            <a:ext cx="1978601" cy="4035922"/>
            <a:chOff x="5035151" y="462608"/>
            <a:chExt cx="2947224" cy="6082077"/>
          </a:xfrm>
        </p:grpSpPr>
        <p:sp>
          <p:nvSpPr>
            <p:cNvPr id="46" name="Rectángulo redondeado 45"/>
            <p:cNvSpPr/>
            <p:nvPr/>
          </p:nvSpPr>
          <p:spPr>
            <a:xfrm rot="16200000">
              <a:off x="4874697" y="1877527"/>
              <a:ext cx="395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ángulo redondeado 46"/>
            <p:cNvSpPr/>
            <p:nvPr/>
          </p:nvSpPr>
          <p:spPr>
            <a:xfrm rot="16200000">
              <a:off x="4946697" y="1353283"/>
              <a:ext cx="251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ángulo redondeado 47"/>
            <p:cNvSpPr/>
            <p:nvPr/>
          </p:nvSpPr>
          <p:spPr>
            <a:xfrm rot="16200000">
              <a:off x="4874697" y="2362810"/>
              <a:ext cx="395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ángulo redondeado 48"/>
            <p:cNvSpPr/>
            <p:nvPr/>
          </p:nvSpPr>
          <p:spPr>
            <a:xfrm rot="16200000">
              <a:off x="7746840" y="1889856"/>
              <a:ext cx="395990" cy="75081"/>
            </a:xfrm>
            <a:prstGeom prst="roundRect">
              <a:avLst>
                <a:gd name="adj" fmla="val 50000"/>
              </a:avLst>
            </a:prstGeom>
            <a:solidFill>
              <a:srgbClr val="262626"/>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ángulo redondeado 49"/>
            <p:cNvSpPr/>
            <p:nvPr/>
          </p:nvSpPr>
          <p:spPr>
            <a:xfrm>
              <a:off x="5078675" y="462608"/>
              <a:ext cx="2860734" cy="6082077"/>
            </a:xfrm>
            <a:prstGeom prst="roundRect">
              <a:avLst>
                <a:gd name="adj" fmla="val 1910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Agrupar 50"/>
            <p:cNvGrpSpPr/>
            <p:nvPr/>
          </p:nvGrpSpPr>
          <p:grpSpPr>
            <a:xfrm>
              <a:off x="6014712" y="824661"/>
              <a:ext cx="801026" cy="107999"/>
              <a:chOff x="3918701" y="672261"/>
              <a:chExt cx="801026" cy="107999"/>
            </a:xfrm>
          </p:grpSpPr>
          <p:sp>
            <p:nvSpPr>
              <p:cNvPr id="54" name="Elipse 53"/>
              <p:cNvSpPr/>
              <p:nvPr/>
            </p:nvSpPr>
            <p:spPr>
              <a:xfrm>
                <a:off x="3918701" y="672261"/>
                <a:ext cx="107999" cy="107999"/>
              </a:xfrm>
              <a:prstGeom prst="ellipse">
                <a:avLst/>
              </a:prstGeom>
              <a:solidFill>
                <a:srgbClr val="7F7F7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ángulo redondeado 54"/>
              <p:cNvSpPr/>
              <p:nvPr/>
            </p:nvSpPr>
            <p:spPr>
              <a:xfrm>
                <a:off x="4143732" y="688720"/>
                <a:ext cx="575995" cy="75081"/>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Rectángulo 51"/>
            <p:cNvSpPr/>
            <p:nvPr/>
          </p:nvSpPr>
          <p:spPr>
            <a:xfrm>
              <a:off x="5273994" y="1265109"/>
              <a:ext cx="2470096" cy="4477074"/>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Elipse 52"/>
            <p:cNvSpPr/>
            <p:nvPr/>
          </p:nvSpPr>
          <p:spPr>
            <a:xfrm>
              <a:off x="6221042" y="5835075"/>
              <a:ext cx="576000" cy="576000"/>
            </a:xfrm>
            <a:prstGeom prst="ellipse">
              <a:avLst/>
            </a:prstGeom>
            <a:noFill/>
            <a:ln w="12700"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Black Phone Screenshot</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Marcador de posición de imagen 15"/>
          <p:cNvSpPr>
            <a:spLocks noGrp="1"/>
          </p:cNvSpPr>
          <p:nvPr>
            <p:ph type="pic" sz="quarter" idx="13" hasCustomPrompt="1"/>
          </p:nvPr>
        </p:nvSpPr>
        <p:spPr>
          <a:xfrm>
            <a:off x="3744461" y="1289992"/>
            <a:ext cx="1658284" cy="2970879"/>
          </a:xfrm>
        </p:spPr>
        <p:txBody>
          <a:bodyPr>
            <a:normAutofit/>
          </a:bodyPr>
          <a:lstStyle>
            <a:lvl1pPr marL="0" indent="0" algn="ctr">
              <a:buNone/>
              <a:defRPr sz="1600">
                <a:solidFill>
                  <a:schemeClr val="bg1"/>
                </a:solidFill>
              </a:defRPr>
            </a:lvl1pPr>
          </a:lstStyle>
          <a:p>
            <a:r>
              <a:rPr lang="en-US" dirty="0"/>
              <a:t>Click on icon to insert phone screenshot</a:t>
            </a:r>
          </a:p>
        </p:txBody>
      </p:sp>
      <p:sp>
        <p:nvSpPr>
          <p:cNvPr id="22" name="TextBox 21">
            <a:extLst>
              <a:ext uri="{FF2B5EF4-FFF2-40B4-BE49-F238E27FC236}">
                <a16:creationId xmlns:a16="http://schemas.microsoft.com/office/drawing/2014/main" id="{3735BF0E-AC59-4D4B-A30F-A09EE360B3D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3" name="Picture 22">
            <a:extLst>
              <a:ext uri="{FF2B5EF4-FFF2-40B4-BE49-F238E27FC236}">
                <a16:creationId xmlns:a16="http://schemas.microsoft.com/office/drawing/2014/main" id="{2E707280-C8BD-884B-A6E2-93DA9EC322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414978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dea">
    <p:spTree>
      <p:nvGrpSpPr>
        <p:cNvPr id="1" name=""/>
        <p:cNvGrpSpPr/>
        <p:nvPr/>
      </p:nvGrpSpPr>
      <p:grpSpPr>
        <a:xfrm>
          <a:off x="0" y="0"/>
          <a:ext cx="0" cy="0"/>
          <a:chOff x="0" y="0"/>
          <a:chExt cx="0" cy="0"/>
        </a:xfrm>
      </p:grpSpPr>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texto 6"/>
          <p:cNvSpPr>
            <a:spLocks noGrp="1"/>
          </p:cNvSpPr>
          <p:nvPr>
            <p:ph type="body" sz="quarter" idx="13" hasCustomPrompt="1"/>
          </p:nvPr>
        </p:nvSpPr>
        <p:spPr>
          <a:xfrm>
            <a:off x="457200" y="1789086"/>
            <a:ext cx="8229600" cy="2029343"/>
          </a:xfrm>
        </p:spPr>
        <p:txBody>
          <a:bodyPr anchor="ctr">
            <a:normAutofit/>
          </a:bodyPr>
          <a:lstStyle>
            <a:lvl1pPr marL="342900" indent="-342900" algn="ctr">
              <a:buNone/>
              <a:defRPr sz="2400" b="0" baseline="0">
                <a:solidFill>
                  <a:srgbClr val="000000"/>
                </a:solidFill>
              </a:defRPr>
            </a:lvl1pPr>
          </a:lstStyle>
          <a:p>
            <a:pPr marL="0" lvl="0" indent="0"/>
            <a:r>
              <a:rPr lang="en-US" sz="2500" dirty="0">
                <a:solidFill>
                  <a:schemeClr val="tx1">
                    <a:lumMod val="65000"/>
                    <a:lumOff val="35000"/>
                  </a:schemeClr>
                </a:solidFill>
              </a:rPr>
              <a:t>Now tell us about your mission in this world, but think about it well before writing anything. And remember to keep it short: If a famous company succeeded with 140 characters or less, why wouldn’t you?</a:t>
            </a:r>
          </a:p>
        </p:txBody>
      </p:sp>
      <p:cxnSp>
        <p:nvCxnSpPr>
          <p:cNvPr id="8" name="Conector recto 7"/>
          <p:cNvCxnSpPr/>
          <p:nvPr userDrawn="1"/>
        </p:nvCxnSpPr>
        <p:spPr>
          <a:xfrm>
            <a:off x="457200" y="181012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ángulo 8"/>
          <p:cNvSpPr/>
          <p:nvPr userDrawn="1"/>
        </p:nvSpPr>
        <p:spPr>
          <a:xfrm>
            <a:off x="248489" y="859134"/>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457200" y="796680"/>
            <a:ext cx="8229600" cy="909035"/>
          </a:xfrm>
        </p:spPr>
        <p:txBody>
          <a:bodyPr anchor="b"/>
          <a:lstStyle>
            <a:lvl1pPr algn="ctr">
              <a:defRPr/>
            </a:lvl1pPr>
          </a:lstStyle>
          <a:p>
            <a:r>
              <a:rPr lang="en-US" dirty="0"/>
              <a:t>This is about you.</a:t>
            </a:r>
          </a:p>
        </p:txBody>
      </p:sp>
      <p:cxnSp>
        <p:nvCxnSpPr>
          <p:cNvPr id="10" name="Conector recto 9"/>
          <p:cNvCxnSpPr/>
          <p:nvPr userDrawn="1"/>
        </p:nvCxnSpPr>
        <p:spPr>
          <a:xfrm>
            <a:off x="457200" y="3818430"/>
            <a:ext cx="822960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6" name="Freeform: Shape 5"/>
          <p:cNvSpPr/>
          <p:nvPr userDrawn="1"/>
        </p:nvSpPr>
        <p:spPr>
          <a:xfrm>
            <a:off x="-99892" y="-138313"/>
            <a:ext cx="9343784" cy="1759644"/>
          </a:xfrm>
          <a:custGeom>
            <a:avLst/>
            <a:gdLst>
              <a:gd name="connsiteX0" fmla="*/ 23052 w 9343784"/>
              <a:gd name="connsiteY0" fmla="*/ 583987 h 1759644"/>
              <a:gd name="connsiteX1" fmla="*/ 5524820 w 9343784"/>
              <a:gd name="connsiteY1" fmla="*/ 215153 h 1759644"/>
              <a:gd name="connsiteX2" fmla="*/ 9343784 w 9343784"/>
              <a:gd name="connsiteY2" fmla="*/ 1759644 h 1759644"/>
              <a:gd name="connsiteX3" fmla="*/ 9282312 w 9343784"/>
              <a:gd name="connsiteY3" fmla="*/ 0 h 1759644"/>
              <a:gd name="connsiteX4" fmla="*/ 0 w 9343784"/>
              <a:gd name="connsiteY4" fmla="*/ 53789 h 1759644"/>
              <a:gd name="connsiteX5" fmla="*/ 23052 w 9343784"/>
              <a:gd name="connsiteY5" fmla="*/ 583987 h 17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3784" h="1759644">
                <a:moveTo>
                  <a:pt x="23052" y="583987"/>
                </a:moveTo>
                <a:lnTo>
                  <a:pt x="5524820" y="215153"/>
                </a:lnTo>
                <a:lnTo>
                  <a:pt x="9343784" y="1759644"/>
                </a:lnTo>
                <a:lnTo>
                  <a:pt x="9282312" y="0"/>
                </a:lnTo>
                <a:lnTo>
                  <a:pt x="0" y="53789"/>
                </a:lnTo>
                <a:lnTo>
                  <a:pt x="23052" y="583987"/>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B89BE636-74E5-A940-8E68-2F01B670258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79C0078B-2F19-DA41-B0A0-37F4B26F86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25191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Phone Screenshot">
    <p:spTree>
      <p:nvGrpSpPr>
        <p:cNvPr id="1" name=""/>
        <p:cNvGrpSpPr/>
        <p:nvPr/>
      </p:nvGrpSpPr>
      <p:grpSpPr>
        <a:xfrm>
          <a:off x="0" y="0"/>
          <a:ext cx="0" cy="0"/>
          <a:chOff x="0" y="0"/>
          <a:chExt cx="0" cy="0"/>
        </a:xfrm>
      </p:grpSpPr>
      <p:sp>
        <p:nvSpPr>
          <p:cNvPr id="32" name="Isosceles Triangle 31"/>
          <p:cNvSpPr/>
          <p:nvPr userDrawn="1"/>
        </p:nvSpPr>
        <p:spPr>
          <a:xfrm rot="5400000">
            <a:off x="-384982" y="-2406142"/>
            <a:ext cx="5582247" cy="4812283"/>
          </a:xfrm>
          <a:prstGeom prst="triangle">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ángulo 5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Agrupar 20"/>
          <p:cNvGrpSpPr/>
          <p:nvPr userDrawn="1"/>
        </p:nvGrpSpPr>
        <p:grpSpPr>
          <a:xfrm>
            <a:off x="3582715" y="761396"/>
            <a:ext cx="1980000" cy="4031996"/>
            <a:chOff x="2955777" y="310208"/>
            <a:chExt cx="2918028" cy="6082077"/>
          </a:xfrm>
        </p:grpSpPr>
        <p:sp>
          <p:nvSpPr>
            <p:cNvPr id="22" name="Rectángulo redondeado 21"/>
            <p:cNvSpPr/>
            <p:nvPr/>
          </p:nvSpPr>
          <p:spPr>
            <a:xfrm rot="16200000">
              <a:off x="2795323" y="1725127"/>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ángulo redondeado 22"/>
            <p:cNvSpPr/>
            <p:nvPr/>
          </p:nvSpPr>
          <p:spPr>
            <a:xfrm rot="16200000">
              <a:off x="2867323" y="1200883"/>
              <a:ext cx="251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ángulo redondeado 23"/>
            <p:cNvSpPr/>
            <p:nvPr/>
          </p:nvSpPr>
          <p:spPr>
            <a:xfrm rot="16200000">
              <a:off x="2795323" y="2210410"/>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ángulo redondeado 24"/>
            <p:cNvSpPr/>
            <p:nvPr/>
          </p:nvSpPr>
          <p:spPr>
            <a:xfrm rot="16200000">
              <a:off x="5638270" y="1737456"/>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redondeado 25"/>
            <p:cNvSpPr/>
            <p:nvPr/>
          </p:nvSpPr>
          <p:spPr>
            <a:xfrm>
              <a:off x="2984703" y="310208"/>
              <a:ext cx="2860734" cy="6082077"/>
            </a:xfrm>
            <a:prstGeom prst="roundRect">
              <a:avLst>
                <a:gd name="adj" fmla="val 19106"/>
              </a:avLst>
            </a:prstGeom>
            <a:solidFill>
              <a:srgbClr val="FFFFFF"/>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Agrupar 26"/>
            <p:cNvGrpSpPr/>
            <p:nvPr/>
          </p:nvGrpSpPr>
          <p:grpSpPr>
            <a:xfrm>
              <a:off x="3920740" y="672261"/>
              <a:ext cx="801027" cy="107999"/>
              <a:chOff x="3918701" y="672261"/>
              <a:chExt cx="801027" cy="107999"/>
            </a:xfrm>
          </p:grpSpPr>
          <p:sp>
            <p:nvSpPr>
              <p:cNvPr id="30" name="Elipse 29"/>
              <p:cNvSpPr/>
              <p:nvPr/>
            </p:nvSpPr>
            <p:spPr>
              <a:xfrm>
                <a:off x="3918701" y="672261"/>
                <a:ext cx="107999" cy="107999"/>
              </a:xfrm>
              <a:prstGeom prst="ellipse">
                <a:avLst/>
              </a:prstGeom>
              <a:solidFill>
                <a:srgbClr val="7F7F7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ángulo redondeado 30"/>
              <p:cNvSpPr/>
              <p:nvPr/>
            </p:nvSpPr>
            <p:spPr>
              <a:xfrm>
                <a:off x="4143732" y="688720"/>
                <a:ext cx="575996" cy="75081"/>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ángulo 27"/>
            <p:cNvSpPr/>
            <p:nvPr/>
          </p:nvSpPr>
          <p:spPr>
            <a:xfrm>
              <a:off x="3180022" y="1112709"/>
              <a:ext cx="2470096" cy="4477074"/>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Elipse 28"/>
            <p:cNvSpPr/>
            <p:nvPr/>
          </p:nvSpPr>
          <p:spPr>
            <a:xfrm>
              <a:off x="4127070" y="5682675"/>
              <a:ext cx="576000" cy="576000"/>
            </a:xfrm>
            <a:prstGeom prst="ellipse">
              <a:avLst/>
            </a:prstGeom>
            <a:noFill/>
            <a:ln w="12700"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Marcador de posición de imagen 15"/>
          <p:cNvSpPr>
            <a:spLocks noGrp="1"/>
          </p:cNvSpPr>
          <p:nvPr>
            <p:ph type="pic" sz="quarter" idx="13" hasCustomPrompt="1"/>
          </p:nvPr>
        </p:nvSpPr>
        <p:spPr>
          <a:xfrm>
            <a:off x="3734875" y="1293399"/>
            <a:ext cx="1676060" cy="2967990"/>
          </a:xfrm>
        </p:spPr>
        <p:txBody>
          <a:bodyPr>
            <a:normAutofit/>
          </a:bodyPr>
          <a:lstStyle>
            <a:lvl1pPr marL="0" indent="0" algn="ctr">
              <a:buNone/>
              <a:defRPr sz="1600">
                <a:solidFill>
                  <a:schemeClr val="bg1"/>
                </a:solidFill>
              </a:defRPr>
            </a:lvl1pPr>
          </a:lstStyle>
          <a:p>
            <a:r>
              <a:rPr lang="en-US" dirty="0"/>
              <a:t>Click on icon to insert phone screenshot</a:t>
            </a:r>
          </a:p>
        </p:txBody>
      </p: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White Phone Screenshot</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12A4A8E-EEC8-F640-8713-107044BFDBA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4" name="Picture 33">
            <a:extLst>
              <a:ext uri="{FF2B5EF4-FFF2-40B4-BE49-F238E27FC236}">
                <a16:creationId xmlns:a16="http://schemas.microsoft.com/office/drawing/2014/main" id="{EF250911-3091-504A-9E81-FA471A015F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008010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Marcador de posición de imagen 2"/>
          <p:cNvSpPr>
            <a:spLocks noGrp="1"/>
          </p:cNvSpPr>
          <p:nvPr>
            <p:ph type="pic" idx="1" hasCustomPrompt="1"/>
          </p:nvPr>
        </p:nvSpPr>
        <p:spPr>
          <a:xfrm>
            <a:off x="1" y="0"/>
            <a:ext cx="5149987" cy="5143500"/>
          </a:xfrm>
        </p:spPr>
        <p:txBody>
          <a:bodyPr>
            <a:normAutofit/>
          </a:bodyPr>
          <a:lstStyle>
            <a:lvl1pPr marL="0" indent="0" algn="ctr">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an image or a map of your headquarters, to support your contact information.</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5335974" y="1707989"/>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Marcador de texto 11"/>
          <p:cNvSpPr>
            <a:spLocks noGrp="1"/>
          </p:cNvSpPr>
          <p:nvPr>
            <p:ph type="body" sz="quarter" idx="15" hasCustomPrompt="1"/>
          </p:nvPr>
        </p:nvSpPr>
        <p:spPr>
          <a:xfrm>
            <a:off x="5335976" y="2046345"/>
            <a:ext cx="3350820"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The address to your offices</a:t>
            </a:r>
          </a:p>
        </p:txBody>
      </p:sp>
      <p:sp>
        <p:nvSpPr>
          <p:cNvPr id="11" name="Marcador de texto 11"/>
          <p:cNvSpPr>
            <a:spLocks noGrp="1"/>
          </p:cNvSpPr>
          <p:nvPr>
            <p:ph type="body" sz="quarter" idx="20" hasCustomPrompt="1"/>
          </p:nvPr>
        </p:nvSpPr>
        <p:spPr>
          <a:xfrm>
            <a:off x="5335974" y="1830345"/>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Headquarters</a:t>
            </a:r>
          </a:p>
        </p:txBody>
      </p:sp>
      <p:cxnSp>
        <p:nvCxnSpPr>
          <p:cNvPr id="12" name="Conector recto 11"/>
          <p:cNvCxnSpPr/>
          <p:nvPr userDrawn="1"/>
        </p:nvCxnSpPr>
        <p:spPr>
          <a:xfrm>
            <a:off x="5335975" y="2046345"/>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11"/>
          <p:cNvSpPr>
            <a:spLocks noGrp="1"/>
          </p:cNvSpPr>
          <p:nvPr>
            <p:ph type="body" sz="quarter" idx="23" hasCustomPrompt="1"/>
          </p:nvPr>
        </p:nvSpPr>
        <p:spPr>
          <a:xfrm>
            <a:off x="5335974" y="2627621"/>
            <a:ext cx="3350821"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place in the internet</a:t>
            </a:r>
          </a:p>
        </p:txBody>
      </p:sp>
      <p:sp>
        <p:nvSpPr>
          <p:cNvPr id="19" name="Marcador de texto 11"/>
          <p:cNvSpPr>
            <a:spLocks noGrp="1"/>
          </p:cNvSpPr>
          <p:nvPr>
            <p:ph type="body" sz="quarter" idx="24" hasCustomPrompt="1"/>
          </p:nvPr>
        </p:nvSpPr>
        <p:spPr>
          <a:xfrm>
            <a:off x="5335974" y="2408425"/>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Website</a:t>
            </a:r>
          </a:p>
        </p:txBody>
      </p:sp>
      <p:cxnSp>
        <p:nvCxnSpPr>
          <p:cNvPr id="20" name="Conector recto 19"/>
          <p:cNvCxnSpPr/>
          <p:nvPr userDrawn="1"/>
        </p:nvCxnSpPr>
        <p:spPr>
          <a:xfrm>
            <a:off x="5335975" y="2624425"/>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 name="Marcador de texto 11"/>
          <p:cNvSpPr>
            <a:spLocks noGrp="1"/>
          </p:cNvSpPr>
          <p:nvPr>
            <p:ph type="body" sz="quarter" idx="25" hasCustomPrompt="1"/>
          </p:nvPr>
        </p:nvSpPr>
        <p:spPr>
          <a:xfrm>
            <a:off x="5335976" y="3208373"/>
            <a:ext cx="3350818"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online mailbox</a:t>
            </a:r>
          </a:p>
        </p:txBody>
      </p:sp>
      <p:sp>
        <p:nvSpPr>
          <p:cNvPr id="22" name="Marcador de texto 11"/>
          <p:cNvSpPr>
            <a:spLocks noGrp="1"/>
          </p:cNvSpPr>
          <p:nvPr>
            <p:ph type="body" sz="quarter" idx="26" hasCustomPrompt="1"/>
          </p:nvPr>
        </p:nvSpPr>
        <p:spPr>
          <a:xfrm>
            <a:off x="5335974" y="2984530"/>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Email</a:t>
            </a:r>
          </a:p>
        </p:txBody>
      </p:sp>
      <p:cxnSp>
        <p:nvCxnSpPr>
          <p:cNvPr id="23" name="Conector recto 22"/>
          <p:cNvCxnSpPr/>
          <p:nvPr userDrawn="1"/>
        </p:nvCxnSpPr>
        <p:spPr>
          <a:xfrm>
            <a:off x="5335975" y="3200530"/>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8" hasCustomPrompt="1"/>
          </p:nvPr>
        </p:nvSpPr>
        <p:spPr>
          <a:xfrm>
            <a:off x="5335974" y="4145207"/>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Social Media</a:t>
            </a:r>
          </a:p>
        </p:txBody>
      </p:sp>
      <p:cxnSp>
        <p:nvCxnSpPr>
          <p:cNvPr id="26" name="Conector recto 25"/>
          <p:cNvCxnSpPr/>
          <p:nvPr userDrawn="1"/>
        </p:nvCxnSpPr>
        <p:spPr>
          <a:xfrm>
            <a:off x="5335975" y="4361207"/>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 name="Marcador de texto 11"/>
          <p:cNvSpPr>
            <a:spLocks noGrp="1"/>
          </p:cNvSpPr>
          <p:nvPr>
            <p:ph type="body" sz="quarter" idx="37" hasCustomPrompt="1"/>
          </p:nvPr>
        </p:nvSpPr>
        <p:spPr>
          <a:xfrm>
            <a:off x="5335976" y="3786854"/>
            <a:ext cx="3350818"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phone number</a:t>
            </a:r>
          </a:p>
        </p:txBody>
      </p:sp>
      <p:sp>
        <p:nvSpPr>
          <p:cNvPr id="37" name="Marcador de texto 11"/>
          <p:cNvSpPr>
            <a:spLocks noGrp="1"/>
          </p:cNvSpPr>
          <p:nvPr>
            <p:ph type="body" sz="quarter" idx="38" hasCustomPrompt="1"/>
          </p:nvPr>
        </p:nvSpPr>
        <p:spPr>
          <a:xfrm>
            <a:off x="5335974" y="3567657"/>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Phone</a:t>
            </a:r>
          </a:p>
        </p:txBody>
      </p:sp>
      <p:cxnSp>
        <p:nvCxnSpPr>
          <p:cNvPr id="38" name="Conector recto 37"/>
          <p:cNvCxnSpPr/>
          <p:nvPr userDrawn="1"/>
        </p:nvCxnSpPr>
        <p:spPr>
          <a:xfrm>
            <a:off x="5335975" y="3783657"/>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9" name="Marcador de posición de imagen 2"/>
          <p:cNvSpPr>
            <a:spLocks noGrp="1"/>
          </p:cNvSpPr>
          <p:nvPr>
            <p:ph type="pic" idx="39" hasCustomPrompt="1"/>
          </p:nvPr>
        </p:nvSpPr>
        <p:spPr>
          <a:xfrm>
            <a:off x="5335979" y="391584"/>
            <a:ext cx="3350822" cy="1270000"/>
          </a:xfrm>
          <a:solidFill>
            <a:srgbClr val="123F59"/>
          </a:solidFill>
        </p:spPr>
        <p:txBody>
          <a:bodyPr>
            <a:normAutofit/>
          </a:bodyPr>
          <a:lstStyle>
            <a:lvl1pPr marL="0" indent="0" algn="ctr">
              <a:buNone/>
              <a:defRPr sz="14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7" name="Marcador de posición de imagen 6"/>
          <p:cNvSpPr>
            <a:spLocks noGrp="1"/>
          </p:cNvSpPr>
          <p:nvPr>
            <p:ph type="pic" sz="quarter" idx="13" hasCustomPrompt="1"/>
          </p:nvPr>
        </p:nvSpPr>
        <p:spPr>
          <a:xfrm>
            <a:off x="5335975" y="4406419"/>
            <a:ext cx="503999" cy="485999"/>
          </a:xfrm>
        </p:spPr>
        <p:txBody>
          <a:bodyPr vert="horz" anchor="ctr">
            <a:noAutofit/>
          </a:bodyPr>
          <a:lstStyle>
            <a:lvl1pPr marL="0" indent="0" algn="ctr">
              <a:buNone/>
              <a:defRPr sz="900" baseline="0"/>
            </a:lvl1pPr>
          </a:lstStyle>
          <a:p>
            <a:r>
              <a:rPr lang="en-US" dirty="0"/>
              <a:t> </a:t>
            </a:r>
          </a:p>
        </p:txBody>
      </p:sp>
      <p:sp>
        <p:nvSpPr>
          <p:cNvPr id="28" name="Marcador de posición de imagen 6"/>
          <p:cNvSpPr>
            <a:spLocks noGrp="1"/>
          </p:cNvSpPr>
          <p:nvPr>
            <p:ph type="pic" sz="quarter" idx="29" hasCustomPrompt="1"/>
          </p:nvPr>
        </p:nvSpPr>
        <p:spPr>
          <a:xfrm>
            <a:off x="6046829" y="4406419"/>
            <a:ext cx="503999" cy="485999"/>
          </a:xfrm>
        </p:spPr>
        <p:txBody>
          <a:bodyPr vert="horz" anchor="ctr">
            <a:noAutofit/>
          </a:bodyPr>
          <a:lstStyle>
            <a:lvl1pPr marL="0" indent="0" algn="ctr">
              <a:buNone/>
              <a:defRPr sz="900" baseline="0"/>
            </a:lvl1pPr>
          </a:lstStyle>
          <a:p>
            <a:r>
              <a:rPr lang="en-US" dirty="0"/>
              <a:t> </a:t>
            </a:r>
          </a:p>
        </p:txBody>
      </p:sp>
      <p:sp>
        <p:nvSpPr>
          <p:cNvPr id="29" name="Marcador de posición de imagen 6"/>
          <p:cNvSpPr>
            <a:spLocks noGrp="1"/>
          </p:cNvSpPr>
          <p:nvPr>
            <p:ph type="pic" sz="quarter" idx="30" hasCustomPrompt="1"/>
          </p:nvPr>
        </p:nvSpPr>
        <p:spPr>
          <a:xfrm>
            <a:off x="6757683" y="4406419"/>
            <a:ext cx="503999" cy="485999"/>
          </a:xfrm>
        </p:spPr>
        <p:txBody>
          <a:bodyPr vert="horz" anchor="ctr">
            <a:noAutofit/>
          </a:bodyPr>
          <a:lstStyle>
            <a:lvl1pPr marL="0" indent="0" algn="ctr">
              <a:buNone/>
              <a:defRPr sz="900" baseline="0"/>
            </a:lvl1pPr>
          </a:lstStyle>
          <a:p>
            <a:r>
              <a:rPr lang="en-US" dirty="0"/>
              <a:t> </a:t>
            </a:r>
          </a:p>
        </p:txBody>
      </p:sp>
      <p:sp>
        <p:nvSpPr>
          <p:cNvPr id="30" name="Marcador de posición de imagen 6"/>
          <p:cNvSpPr>
            <a:spLocks noGrp="1"/>
          </p:cNvSpPr>
          <p:nvPr>
            <p:ph type="pic" sz="quarter" idx="31" hasCustomPrompt="1"/>
          </p:nvPr>
        </p:nvSpPr>
        <p:spPr>
          <a:xfrm>
            <a:off x="7468537" y="4406419"/>
            <a:ext cx="503999" cy="485999"/>
          </a:xfrm>
        </p:spPr>
        <p:txBody>
          <a:bodyPr vert="horz" anchor="ctr">
            <a:noAutofit/>
          </a:bodyPr>
          <a:lstStyle>
            <a:lvl1pPr marL="0" indent="0" algn="ctr">
              <a:buNone/>
              <a:defRPr sz="900" baseline="0"/>
            </a:lvl1pPr>
          </a:lstStyle>
          <a:p>
            <a:r>
              <a:rPr lang="en-US" dirty="0"/>
              <a:t> </a:t>
            </a:r>
          </a:p>
        </p:txBody>
      </p:sp>
      <p:sp>
        <p:nvSpPr>
          <p:cNvPr id="31" name="Marcador de posición de imagen 6"/>
          <p:cNvSpPr>
            <a:spLocks noGrp="1"/>
          </p:cNvSpPr>
          <p:nvPr>
            <p:ph type="pic" sz="quarter" idx="32" hasCustomPrompt="1"/>
          </p:nvPr>
        </p:nvSpPr>
        <p:spPr>
          <a:xfrm>
            <a:off x="8179392" y="4406419"/>
            <a:ext cx="503999" cy="485999"/>
          </a:xfrm>
        </p:spPr>
        <p:txBody>
          <a:bodyPr vert="horz" anchor="ctr">
            <a:noAutofit/>
          </a:bodyPr>
          <a:lstStyle>
            <a:lvl1pPr marL="0" indent="0" algn="ctr">
              <a:buNone/>
              <a:defRPr sz="900" baseline="0"/>
            </a:lvl1pPr>
          </a:lstStyle>
          <a:p>
            <a:r>
              <a:rPr lang="en-US" dirty="0"/>
              <a:t> </a:t>
            </a:r>
          </a:p>
        </p:txBody>
      </p:sp>
      <p:sp>
        <p:nvSpPr>
          <p:cNvPr id="32" name="TextBox 31">
            <a:extLst>
              <a:ext uri="{FF2B5EF4-FFF2-40B4-BE49-F238E27FC236}">
                <a16:creationId xmlns:a16="http://schemas.microsoft.com/office/drawing/2014/main" id="{9CA3C11E-4EF2-7A4C-91BE-981BD4E6AB18}"/>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686B137F-4A56-5849-8465-F9FFCCF790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23046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Information 2">
    <p:spTree>
      <p:nvGrpSpPr>
        <p:cNvPr id="1" name=""/>
        <p:cNvGrpSpPr/>
        <p:nvPr/>
      </p:nvGrpSpPr>
      <p:grpSpPr>
        <a:xfrm>
          <a:off x="0" y="0"/>
          <a:ext cx="0" cy="0"/>
          <a:chOff x="0" y="0"/>
          <a:chExt cx="0" cy="0"/>
        </a:xfrm>
      </p:grpSpPr>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Marcador de posición de imagen 2"/>
          <p:cNvSpPr>
            <a:spLocks noGrp="1"/>
          </p:cNvSpPr>
          <p:nvPr>
            <p:ph type="pic" idx="1" hasCustomPrompt="1"/>
          </p:nvPr>
        </p:nvSpPr>
        <p:spPr>
          <a:xfrm>
            <a:off x="3996001" y="0"/>
            <a:ext cx="5147999" cy="5143500"/>
          </a:xfrm>
        </p:spPr>
        <p:txBody>
          <a:bodyPr>
            <a:normAutofit/>
          </a:bodyPr>
          <a:lstStyle>
            <a:lvl1pPr marL="0" indent="0" algn="ctr">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an image or a map of your headquarters, to support your contact information.</a:t>
            </a:r>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3106722" y="1707989"/>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Marcador de texto 11"/>
          <p:cNvSpPr>
            <a:spLocks noGrp="1"/>
          </p:cNvSpPr>
          <p:nvPr>
            <p:ph type="body" sz="quarter" idx="15" hasCustomPrompt="1"/>
          </p:nvPr>
        </p:nvSpPr>
        <p:spPr>
          <a:xfrm>
            <a:off x="457198" y="2025179"/>
            <a:ext cx="3344678" cy="270000"/>
          </a:xfrm>
          <a:solidFill>
            <a:srgbClr val="52C4C8"/>
          </a:solidFill>
        </p:spPr>
        <p:txBody>
          <a:bodyPr anchor="t">
            <a:noAutofit/>
          </a:bodyPr>
          <a:lstStyle>
            <a:lvl1pPr marL="0" indent="0" algn="r">
              <a:buNone/>
              <a:defRPr sz="1400" b="0" i="0" baseline="0"/>
            </a:lvl1pPr>
          </a:lstStyle>
          <a:p>
            <a:pPr lvl="0"/>
            <a:r>
              <a:rPr lang="en-US" dirty="0"/>
              <a:t>The address to your offices</a:t>
            </a:r>
          </a:p>
        </p:txBody>
      </p:sp>
      <p:sp>
        <p:nvSpPr>
          <p:cNvPr id="11" name="Marcador de texto 11"/>
          <p:cNvSpPr>
            <a:spLocks noGrp="1"/>
          </p:cNvSpPr>
          <p:nvPr>
            <p:ph type="body" sz="quarter" idx="20" hasCustomPrompt="1"/>
          </p:nvPr>
        </p:nvSpPr>
        <p:spPr>
          <a:xfrm>
            <a:off x="457196" y="1809179"/>
            <a:ext cx="3344679" cy="216000"/>
          </a:xfrm>
          <a:solidFill>
            <a:srgbClr val="52C4C8"/>
          </a:solidFill>
        </p:spPr>
        <p:txBody>
          <a:bodyPr anchor="b">
            <a:noAutofit/>
          </a:bodyPr>
          <a:lstStyle>
            <a:lvl1pPr marL="0" indent="0" algn="r">
              <a:buNone/>
              <a:defRPr sz="1100" b="1" i="0" baseline="0"/>
            </a:lvl1pPr>
          </a:lstStyle>
          <a:p>
            <a:pPr lvl="0"/>
            <a:r>
              <a:rPr lang="en-US" dirty="0"/>
              <a:t>Headquarters</a:t>
            </a:r>
          </a:p>
        </p:txBody>
      </p:sp>
      <p:cxnSp>
        <p:nvCxnSpPr>
          <p:cNvPr id="12" name="Conector recto 11"/>
          <p:cNvCxnSpPr/>
          <p:nvPr userDrawn="1"/>
        </p:nvCxnSpPr>
        <p:spPr>
          <a:xfrm>
            <a:off x="457198" y="2025179"/>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11"/>
          <p:cNvSpPr>
            <a:spLocks noGrp="1"/>
          </p:cNvSpPr>
          <p:nvPr>
            <p:ph type="body" sz="quarter" idx="23" hasCustomPrompt="1"/>
          </p:nvPr>
        </p:nvSpPr>
        <p:spPr>
          <a:xfrm>
            <a:off x="457196" y="2606455"/>
            <a:ext cx="3344679" cy="270000"/>
          </a:xfrm>
          <a:solidFill>
            <a:srgbClr val="52C4C8"/>
          </a:solidFill>
        </p:spPr>
        <p:txBody>
          <a:bodyPr anchor="t">
            <a:noAutofit/>
          </a:bodyPr>
          <a:lstStyle>
            <a:lvl1pPr marL="0" indent="0" algn="r">
              <a:buNone/>
              <a:defRPr sz="1400" b="0" i="0" baseline="0"/>
            </a:lvl1pPr>
          </a:lstStyle>
          <a:p>
            <a:pPr lvl="0"/>
            <a:r>
              <a:rPr lang="en-US" dirty="0"/>
              <a:t>Your place in the internet</a:t>
            </a:r>
          </a:p>
        </p:txBody>
      </p:sp>
      <p:sp>
        <p:nvSpPr>
          <p:cNvPr id="19" name="Marcador de texto 11"/>
          <p:cNvSpPr>
            <a:spLocks noGrp="1"/>
          </p:cNvSpPr>
          <p:nvPr>
            <p:ph type="body" sz="quarter" idx="24" hasCustomPrompt="1"/>
          </p:nvPr>
        </p:nvSpPr>
        <p:spPr>
          <a:xfrm>
            <a:off x="457196" y="2387258"/>
            <a:ext cx="3344679" cy="216000"/>
          </a:xfrm>
          <a:solidFill>
            <a:srgbClr val="52C4C8"/>
          </a:solidFill>
        </p:spPr>
        <p:txBody>
          <a:bodyPr anchor="b">
            <a:noAutofit/>
          </a:bodyPr>
          <a:lstStyle>
            <a:lvl1pPr marL="0" indent="0" algn="r">
              <a:buNone/>
              <a:defRPr sz="1100" b="1" i="0" baseline="0"/>
            </a:lvl1pPr>
          </a:lstStyle>
          <a:p>
            <a:pPr lvl="0"/>
            <a:r>
              <a:rPr lang="en-US" dirty="0"/>
              <a:t>Website</a:t>
            </a:r>
          </a:p>
        </p:txBody>
      </p:sp>
      <p:cxnSp>
        <p:nvCxnSpPr>
          <p:cNvPr id="20" name="Conector recto 19"/>
          <p:cNvCxnSpPr/>
          <p:nvPr userDrawn="1"/>
        </p:nvCxnSpPr>
        <p:spPr>
          <a:xfrm>
            <a:off x="457198" y="2603258"/>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 name="Marcador de texto 11"/>
          <p:cNvSpPr>
            <a:spLocks noGrp="1"/>
          </p:cNvSpPr>
          <p:nvPr>
            <p:ph type="body" sz="quarter" idx="25" hasCustomPrompt="1"/>
          </p:nvPr>
        </p:nvSpPr>
        <p:spPr>
          <a:xfrm>
            <a:off x="457198" y="3187206"/>
            <a:ext cx="3344676" cy="270000"/>
          </a:xfrm>
          <a:solidFill>
            <a:srgbClr val="52C4C8"/>
          </a:solidFill>
        </p:spPr>
        <p:txBody>
          <a:bodyPr anchor="t">
            <a:noAutofit/>
          </a:bodyPr>
          <a:lstStyle>
            <a:lvl1pPr marL="0" indent="0" algn="r">
              <a:buNone/>
              <a:defRPr sz="1400" b="0" i="0" baseline="0"/>
            </a:lvl1pPr>
          </a:lstStyle>
          <a:p>
            <a:pPr lvl="0"/>
            <a:r>
              <a:rPr lang="en-US" dirty="0"/>
              <a:t>Your online mailbox</a:t>
            </a:r>
          </a:p>
        </p:txBody>
      </p:sp>
      <p:sp>
        <p:nvSpPr>
          <p:cNvPr id="22" name="Marcador de texto 11"/>
          <p:cNvSpPr>
            <a:spLocks noGrp="1"/>
          </p:cNvSpPr>
          <p:nvPr>
            <p:ph type="body" sz="quarter" idx="26" hasCustomPrompt="1"/>
          </p:nvPr>
        </p:nvSpPr>
        <p:spPr>
          <a:xfrm>
            <a:off x="457196" y="2963363"/>
            <a:ext cx="3344679" cy="216000"/>
          </a:xfrm>
          <a:solidFill>
            <a:srgbClr val="52C4C8"/>
          </a:solidFill>
        </p:spPr>
        <p:txBody>
          <a:bodyPr anchor="b">
            <a:noAutofit/>
          </a:bodyPr>
          <a:lstStyle>
            <a:lvl1pPr marL="0" indent="0" algn="r">
              <a:buNone/>
              <a:defRPr sz="1100" b="1" i="0" baseline="0"/>
            </a:lvl1pPr>
          </a:lstStyle>
          <a:p>
            <a:pPr lvl="0"/>
            <a:r>
              <a:rPr lang="en-US" dirty="0"/>
              <a:t>Email</a:t>
            </a:r>
          </a:p>
        </p:txBody>
      </p:sp>
      <p:cxnSp>
        <p:nvCxnSpPr>
          <p:cNvPr id="23" name="Conector recto 22"/>
          <p:cNvCxnSpPr/>
          <p:nvPr userDrawn="1"/>
        </p:nvCxnSpPr>
        <p:spPr>
          <a:xfrm>
            <a:off x="457198" y="3179363"/>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8" hasCustomPrompt="1"/>
          </p:nvPr>
        </p:nvSpPr>
        <p:spPr>
          <a:xfrm>
            <a:off x="457196" y="4124041"/>
            <a:ext cx="3344679" cy="216000"/>
          </a:xfrm>
          <a:solidFill>
            <a:srgbClr val="52C4C8"/>
          </a:solidFill>
        </p:spPr>
        <p:txBody>
          <a:bodyPr anchor="b">
            <a:noAutofit/>
          </a:bodyPr>
          <a:lstStyle>
            <a:lvl1pPr marL="0" indent="0" algn="r">
              <a:buNone/>
              <a:defRPr sz="1100" b="1" i="0" baseline="0"/>
            </a:lvl1pPr>
          </a:lstStyle>
          <a:p>
            <a:pPr lvl="0"/>
            <a:r>
              <a:rPr lang="en-US" dirty="0"/>
              <a:t>Social Media</a:t>
            </a:r>
          </a:p>
        </p:txBody>
      </p:sp>
      <p:cxnSp>
        <p:nvCxnSpPr>
          <p:cNvPr id="26" name="Conector recto 25"/>
          <p:cNvCxnSpPr/>
          <p:nvPr userDrawn="1"/>
        </p:nvCxnSpPr>
        <p:spPr>
          <a:xfrm>
            <a:off x="457198" y="4340041"/>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 name="Marcador de texto 11"/>
          <p:cNvSpPr>
            <a:spLocks noGrp="1"/>
          </p:cNvSpPr>
          <p:nvPr>
            <p:ph type="body" sz="quarter" idx="37" hasCustomPrompt="1"/>
          </p:nvPr>
        </p:nvSpPr>
        <p:spPr>
          <a:xfrm>
            <a:off x="457198" y="3765687"/>
            <a:ext cx="3344676" cy="270000"/>
          </a:xfrm>
          <a:solidFill>
            <a:srgbClr val="52C4C8"/>
          </a:solidFill>
        </p:spPr>
        <p:txBody>
          <a:bodyPr anchor="t">
            <a:noAutofit/>
          </a:bodyPr>
          <a:lstStyle>
            <a:lvl1pPr marL="0" indent="0" algn="r">
              <a:buNone/>
              <a:defRPr sz="1400" b="0" i="0" baseline="0"/>
            </a:lvl1pPr>
          </a:lstStyle>
          <a:p>
            <a:pPr lvl="0"/>
            <a:r>
              <a:rPr lang="en-US" dirty="0"/>
              <a:t>Your phone number</a:t>
            </a:r>
          </a:p>
        </p:txBody>
      </p:sp>
      <p:sp>
        <p:nvSpPr>
          <p:cNvPr id="37" name="Marcador de texto 11"/>
          <p:cNvSpPr>
            <a:spLocks noGrp="1"/>
          </p:cNvSpPr>
          <p:nvPr>
            <p:ph type="body" sz="quarter" idx="38" hasCustomPrompt="1"/>
          </p:nvPr>
        </p:nvSpPr>
        <p:spPr>
          <a:xfrm>
            <a:off x="457196" y="3546491"/>
            <a:ext cx="3344679" cy="216000"/>
          </a:xfrm>
          <a:solidFill>
            <a:srgbClr val="52C4C8"/>
          </a:solidFill>
        </p:spPr>
        <p:txBody>
          <a:bodyPr anchor="b">
            <a:noAutofit/>
          </a:bodyPr>
          <a:lstStyle>
            <a:lvl1pPr marL="0" indent="0" algn="r">
              <a:buNone/>
              <a:defRPr sz="1100" b="1" i="0" baseline="0"/>
            </a:lvl1pPr>
          </a:lstStyle>
          <a:p>
            <a:pPr lvl="0"/>
            <a:r>
              <a:rPr lang="en-US" dirty="0"/>
              <a:t>Phone</a:t>
            </a:r>
          </a:p>
        </p:txBody>
      </p:sp>
      <p:cxnSp>
        <p:nvCxnSpPr>
          <p:cNvPr id="38" name="Conector recto 37"/>
          <p:cNvCxnSpPr/>
          <p:nvPr userDrawn="1"/>
        </p:nvCxnSpPr>
        <p:spPr>
          <a:xfrm>
            <a:off x="457198" y="3762491"/>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9" name="Marcador de posición de imagen 2"/>
          <p:cNvSpPr>
            <a:spLocks noGrp="1"/>
          </p:cNvSpPr>
          <p:nvPr>
            <p:ph type="pic" idx="39" hasCustomPrompt="1"/>
          </p:nvPr>
        </p:nvSpPr>
        <p:spPr>
          <a:xfrm>
            <a:off x="457200" y="391584"/>
            <a:ext cx="3344680" cy="1270000"/>
          </a:xfrm>
          <a:solidFill>
            <a:srgbClr val="52C4C8"/>
          </a:solidFill>
        </p:spPr>
        <p:txBody>
          <a:bodyPr>
            <a:normAutofit/>
          </a:bodyPr>
          <a:lstStyle>
            <a:lvl1pPr marL="0" indent="0" algn="r">
              <a:buNone/>
              <a:defRPr sz="1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7" name="Marcador de posición de imagen 6"/>
          <p:cNvSpPr>
            <a:spLocks noGrp="1"/>
          </p:cNvSpPr>
          <p:nvPr>
            <p:ph type="pic" sz="quarter" idx="13" hasCustomPrompt="1"/>
          </p:nvPr>
        </p:nvSpPr>
        <p:spPr>
          <a:xfrm>
            <a:off x="457196" y="4385252"/>
            <a:ext cx="503999" cy="485999"/>
          </a:xfrm>
        </p:spPr>
        <p:txBody>
          <a:bodyPr vert="horz" anchor="ctr">
            <a:noAutofit/>
          </a:bodyPr>
          <a:lstStyle>
            <a:lvl1pPr marL="0" indent="0" algn="r">
              <a:buNone/>
              <a:defRPr sz="900" baseline="0"/>
            </a:lvl1pPr>
          </a:lstStyle>
          <a:p>
            <a:r>
              <a:rPr lang="en-US" dirty="0"/>
              <a:t> </a:t>
            </a:r>
          </a:p>
        </p:txBody>
      </p:sp>
      <p:sp>
        <p:nvSpPr>
          <p:cNvPr id="28" name="Marcador de posición de imagen 6"/>
          <p:cNvSpPr>
            <a:spLocks noGrp="1"/>
          </p:cNvSpPr>
          <p:nvPr>
            <p:ph type="pic" sz="quarter" idx="29" hasCustomPrompt="1"/>
          </p:nvPr>
        </p:nvSpPr>
        <p:spPr>
          <a:xfrm>
            <a:off x="1167366" y="4385252"/>
            <a:ext cx="503999" cy="485999"/>
          </a:xfrm>
        </p:spPr>
        <p:txBody>
          <a:bodyPr vert="horz" anchor="ctr">
            <a:noAutofit/>
          </a:bodyPr>
          <a:lstStyle>
            <a:lvl1pPr marL="0" indent="0" algn="r">
              <a:buNone/>
              <a:defRPr sz="900" baseline="0"/>
            </a:lvl1pPr>
          </a:lstStyle>
          <a:p>
            <a:r>
              <a:rPr lang="en-US" dirty="0"/>
              <a:t> </a:t>
            </a:r>
          </a:p>
        </p:txBody>
      </p:sp>
      <p:sp>
        <p:nvSpPr>
          <p:cNvPr id="29" name="Marcador de posición de imagen 6"/>
          <p:cNvSpPr>
            <a:spLocks noGrp="1"/>
          </p:cNvSpPr>
          <p:nvPr>
            <p:ph type="pic" sz="quarter" idx="30" hasCustomPrompt="1"/>
          </p:nvPr>
        </p:nvSpPr>
        <p:spPr>
          <a:xfrm>
            <a:off x="1877536" y="4385252"/>
            <a:ext cx="503999" cy="485999"/>
          </a:xfrm>
        </p:spPr>
        <p:txBody>
          <a:bodyPr vert="horz" anchor="ctr">
            <a:noAutofit/>
          </a:bodyPr>
          <a:lstStyle>
            <a:lvl1pPr marL="0" indent="0" algn="r">
              <a:buNone/>
              <a:defRPr sz="900" baseline="0"/>
            </a:lvl1pPr>
          </a:lstStyle>
          <a:p>
            <a:r>
              <a:rPr lang="en-US" dirty="0"/>
              <a:t> </a:t>
            </a:r>
          </a:p>
        </p:txBody>
      </p:sp>
      <p:sp>
        <p:nvSpPr>
          <p:cNvPr id="30" name="Marcador de posición de imagen 6"/>
          <p:cNvSpPr>
            <a:spLocks noGrp="1"/>
          </p:cNvSpPr>
          <p:nvPr>
            <p:ph type="pic" sz="quarter" idx="31" hasCustomPrompt="1"/>
          </p:nvPr>
        </p:nvSpPr>
        <p:spPr>
          <a:xfrm>
            <a:off x="2587706" y="4385252"/>
            <a:ext cx="503999" cy="485999"/>
          </a:xfrm>
        </p:spPr>
        <p:txBody>
          <a:bodyPr vert="horz" anchor="ctr">
            <a:noAutofit/>
          </a:bodyPr>
          <a:lstStyle>
            <a:lvl1pPr marL="0" indent="0" algn="r">
              <a:buNone/>
              <a:defRPr sz="900" baseline="0"/>
            </a:lvl1pPr>
          </a:lstStyle>
          <a:p>
            <a:r>
              <a:rPr lang="en-US" dirty="0"/>
              <a:t> </a:t>
            </a:r>
          </a:p>
        </p:txBody>
      </p:sp>
      <p:sp>
        <p:nvSpPr>
          <p:cNvPr id="31" name="Marcador de posición de imagen 6"/>
          <p:cNvSpPr>
            <a:spLocks noGrp="1"/>
          </p:cNvSpPr>
          <p:nvPr>
            <p:ph type="pic" sz="quarter" idx="32" hasCustomPrompt="1"/>
          </p:nvPr>
        </p:nvSpPr>
        <p:spPr>
          <a:xfrm>
            <a:off x="3297875" y="4385252"/>
            <a:ext cx="503999" cy="485999"/>
          </a:xfrm>
        </p:spPr>
        <p:txBody>
          <a:bodyPr vert="horz" anchor="ctr">
            <a:noAutofit/>
          </a:bodyPr>
          <a:lstStyle>
            <a:lvl1pPr marL="0" indent="0" algn="r">
              <a:buNone/>
              <a:defRPr sz="900" baseline="0"/>
            </a:lvl1pPr>
          </a:lstStyle>
          <a:p>
            <a:r>
              <a:rPr lang="en-US" dirty="0"/>
              <a:t> </a:t>
            </a:r>
          </a:p>
        </p:txBody>
      </p:sp>
      <p:sp>
        <p:nvSpPr>
          <p:cNvPr id="32" name="TextBox 31">
            <a:extLst>
              <a:ext uri="{FF2B5EF4-FFF2-40B4-BE49-F238E27FC236}">
                <a16:creationId xmlns:a16="http://schemas.microsoft.com/office/drawing/2014/main" id="{CA3F9C30-0F8E-8E43-811A-64566CA8616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CD27358A-D63D-3A49-86E8-BEEA610C7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763548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Information 3">
    <p:spTree>
      <p:nvGrpSpPr>
        <p:cNvPr id="1" name=""/>
        <p:cNvGrpSpPr/>
        <p:nvPr/>
      </p:nvGrpSpPr>
      <p:grpSpPr>
        <a:xfrm>
          <a:off x="0" y="0"/>
          <a:ext cx="0" cy="0"/>
          <a:chOff x="0" y="0"/>
          <a:chExt cx="0" cy="0"/>
        </a:xfrm>
      </p:grpSpPr>
      <p:sp>
        <p:nvSpPr>
          <p:cNvPr id="2" name="Parallelogram 1"/>
          <p:cNvSpPr/>
          <p:nvPr userDrawn="1"/>
        </p:nvSpPr>
        <p:spPr>
          <a:xfrm>
            <a:off x="2395584" y="-69156"/>
            <a:ext cx="6932832" cy="5212656"/>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5493191" y="3274671"/>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Marcador de texto 11"/>
          <p:cNvSpPr>
            <a:spLocks noGrp="1"/>
          </p:cNvSpPr>
          <p:nvPr>
            <p:ph type="body" sz="quarter" idx="15" hasCustomPrompt="1"/>
          </p:nvPr>
        </p:nvSpPr>
        <p:spPr>
          <a:xfrm>
            <a:off x="457200" y="1373787"/>
            <a:ext cx="3165528" cy="324000"/>
          </a:xfrm>
        </p:spPr>
        <p:txBody>
          <a:bodyPr anchor="t">
            <a:noAutofit/>
          </a:bodyPr>
          <a:lstStyle>
            <a:lvl1pPr marL="0" indent="0" algn="l">
              <a:buNone/>
              <a:defRPr sz="1400" b="0" i="0" baseline="0"/>
            </a:lvl1pPr>
          </a:lstStyle>
          <a:p>
            <a:pPr lvl="0"/>
            <a:r>
              <a:rPr lang="en-US" dirty="0"/>
              <a:t>Headquarters</a:t>
            </a:r>
          </a:p>
        </p:txBody>
      </p:sp>
      <p:sp>
        <p:nvSpPr>
          <p:cNvPr id="12" name="Marcador de texto 11"/>
          <p:cNvSpPr>
            <a:spLocks noGrp="1"/>
          </p:cNvSpPr>
          <p:nvPr>
            <p:ph type="body" sz="quarter" idx="23" hasCustomPrompt="1"/>
          </p:nvPr>
        </p:nvSpPr>
        <p:spPr>
          <a:xfrm>
            <a:off x="457200" y="1727377"/>
            <a:ext cx="3165529" cy="324000"/>
          </a:xfrm>
        </p:spPr>
        <p:txBody>
          <a:bodyPr anchor="t">
            <a:noAutofit/>
          </a:bodyPr>
          <a:lstStyle>
            <a:lvl1pPr marL="0" indent="0" algn="l">
              <a:buNone/>
              <a:defRPr sz="1400" b="0" i="0" baseline="0"/>
            </a:lvl1pPr>
          </a:lstStyle>
          <a:p>
            <a:pPr lvl="0"/>
            <a:r>
              <a:rPr lang="en-US" dirty="0"/>
              <a:t>Website</a:t>
            </a:r>
          </a:p>
        </p:txBody>
      </p:sp>
      <p:sp>
        <p:nvSpPr>
          <p:cNvPr id="15" name="Marcador de texto 11"/>
          <p:cNvSpPr>
            <a:spLocks noGrp="1"/>
          </p:cNvSpPr>
          <p:nvPr>
            <p:ph type="body" sz="quarter" idx="25" hasCustomPrompt="1"/>
          </p:nvPr>
        </p:nvSpPr>
        <p:spPr>
          <a:xfrm>
            <a:off x="457200" y="2080967"/>
            <a:ext cx="3165526" cy="324000"/>
          </a:xfrm>
        </p:spPr>
        <p:txBody>
          <a:bodyPr anchor="t">
            <a:noAutofit/>
          </a:bodyPr>
          <a:lstStyle>
            <a:lvl1pPr marL="0" indent="0" algn="l">
              <a:buNone/>
              <a:defRPr sz="1400" b="0" i="0" baseline="0"/>
            </a:lvl1pPr>
          </a:lstStyle>
          <a:p>
            <a:pPr lvl="0"/>
            <a:r>
              <a:rPr lang="en-US" dirty="0"/>
              <a:t>Email</a:t>
            </a:r>
          </a:p>
        </p:txBody>
      </p:sp>
      <p:sp>
        <p:nvSpPr>
          <p:cNvPr id="20" name="Marcador de texto 11"/>
          <p:cNvSpPr>
            <a:spLocks noGrp="1"/>
          </p:cNvSpPr>
          <p:nvPr>
            <p:ph type="body" sz="quarter" idx="37" hasCustomPrompt="1"/>
          </p:nvPr>
        </p:nvSpPr>
        <p:spPr>
          <a:xfrm>
            <a:off x="457200" y="2434558"/>
            <a:ext cx="3165526" cy="324000"/>
          </a:xfrm>
        </p:spPr>
        <p:txBody>
          <a:bodyPr anchor="t">
            <a:noAutofit/>
          </a:bodyPr>
          <a:lstStyle>
            <a:lvl1pPr marL="0" indent="0" algn="l">
              <a:buNone/>
              <a:defRPr sz="1400" b="0" i="0" baseline="0"/>
            </a:lvl1pPr>
          </a:lstStyle>
          <a:p>
            <a:pPr lvl="0"/>
            <a:r>
              <a:rPr lang="en-US" dirty="0"/>
              <a:t>Phone</a:t>
            </a:r>
          </a:p>
        </p:txBody>
      </p:sp>
      <p:sp>
        <p:nvSpPr>
          <p:cNvPr id="23" name="Marcador de posición de imagen 2"/>
          <p:cNvSpPr>
            <a:spLocks noGrp="1"/>
          </p:cNvSpPr>
          <p:nvPr>
            <p:ph type="pic" idx="39" hasCustomPrompt="1"/>
          </p:nvPr>
        </p:nvSpPr>
        <p:spPr>
          <a:xfrm>
            <a:off x="457200" y="338668"/>
            <a:ext cx="3165526" cy="982407"/>
          </a:xfrm>
        </p:spPr>
        <p:txBody>
          <a:bodyPr>
            <a:normAutofit/>
          </a:bodyPr>
          <a:lstStyle>
            <a:lvl1pPr marL="0" indent="0" algn="l">
              <a:buNone/>
              <a:defRPr sz="16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4" name="Marcador de posición de imagen 6"/>
          <p:cNvSpPr>
            <a:spLocks noGrp="1"/>
          </p:cNvSpPr>
          <p:nvPr>
            <p:ph type="pic" sz="quarter" idx="13" hasCustomPrompt="1"/>
          </p:nvPr>
        </p:nvSpPr>
        <p:spPr>
          <a:xfrm>
            <a:off x="5507305" y="3362771"/>
            <a:ext cx="503999" cy="485999"/>
          </a:xfrm>
        </p:spPr>
        <p:txBody>
          <a:bodyPr vert="horz" anchor="ctr">
            <a:noAutofit/>
          </a:bodyPr>
          <a:lstStyle>
            <a:lvl1pPr marL="0" indent="0" algn="ctr">
              <a:buNone/>
              <a:defRPr sz="900" baseline="0"/>
            </a:lvl1pPr>
          </a:lstStyle>
          <a:p>
            <a:r>
              <a:rPr lang="en-US" dirty="0"/>
              <a:t> </a:t>
            </a:r>
          </a:p>
        </p:txBody>
      </p:sp>
      <p:sp>
        <p:nvSpPr>
          <p:cNvPr id="25" name="Marcador de posición de imagen 6"/>
          <p:cNvSpPr>
            <a:spLocks noGrp="1"/>
          </p:cNvSpPr>
          <p:nvPr>
            <p:ph type="pic" sz="quarter" idx="29" hasCustomPrompt="1"/>
          </p:nvPr>
        </p:nvSpPr>
        <p:spPr>
          <a:xfrm>
            <a:off x="5507305" y="3859131"/>
            <a:ext cx="503999" cy="485999"/>
          </a:xfrm>
        </p:spPr>
        <p:txBody>
          <a:bodyPr vert="horz" anchor="ctr">
            <a:noAutofit/>
          </a:bodyPr>
          <a:lstStyle>
            <a:lvl1pPr marL="0" indent="0" algn="ctr">
              <a:buNone/>
              <a:defRPr sz="900" baseline="0"/>
            </a:lvl1pPr>
          </a:lstStyle>
          <a:p>
            <a:r>
              <a:rPr lang="en-US" dirty="0"/>
              <a:t> </a:t>
            </a:r>
          </a:p>
        </p:txBody>
      </p:sp>
      <p:sp>
        <p:nvSpPr>
          <p:cNvPr id="26" name="Marcador de posición de imagen 6"/>
          <p:cNvSpPr>
            <a:spLocks noGrp="1"/>
          </p:cNvSpPr>
          <p:nvPr>
            <p:ph type="pic" sz="quarter" idx="30" hasCustomPrompt="1"/>
          </p:nvPr>
        </p:nvSpPr>
        <p:spPr>
          <a:xfrm>
            <a:off x="5507305" y="4355490"/>
            <a:ext cx="503999" cy="485999"/>
          </a:xfrm>
        </p:spPr>
        <p:txBody>
          <a:bodyPr vert="horz" anchor="ctr">
            <a:noAutofit/>
          </a:bodyPr>
          <a:lstStyle>
            <a:lvl1pPr marL="0" indent="0" algn="ctr">
              <a:buNone/>
              <a:defRPr sz="900" baseline="0"/>
            </a:lvl1pPr>
          </a:lstStyle>
          <a:p>
            <a:r>
              <a:rPr lang="en-US" dirty="0"/>
              <a:t> </a:t>
            </a:r>
          </a:p>
        </p:txBody>
      </p:sp>
      <p:sp>
        <p:nvSpPr>
          <p:cNvPr id="31" name="Marcador de texto 11"/>
          <p:cNvSpPr>
            <a:spLocks noGrp="1"/>
          </p:cNvSpPr>
          <p:nvPr>
            <p:ph type="body" sz="quarter" idx="40" hasCustomPrompt="1"/>
          </p:nvPr>
        </p:nvSpPr>
        <p:spPr>
          <a:xfrm>
            <a:off x="6174240" y="3443770"/>
            <a:ext cx="2512560" cy="324000"/>
          </a:xfrm>
        </p:spPr>
        <p:txBody>
          <a:bodyPr anchor="ctr">
            <a:noAutofit/>
          </a:bodyPr>
          <a:lstStyle>
            <a:lvl1pPr marL="0" indent="0" algn="l">
              <a:buNone/>
              <a:defRPr sz="1200" b="0" i="0" baseline="0"/>
            </a:lvl1pPr>
          </a:lstStyle>
          <a:p>
            <a:pPr lvl="0"/>
            <a:r>
              <a:rPr lang="en-US" dirty="0"/>
              <a:t>Social Media Address #1</a:t>
            </a:r>
          </a:p>
        </p:txBody>
      </p:sp>
      <p:sp>
        <p:nvSpPr>
          <p:cNvPr id="32" name="Marcador de texto 11"/>
          <p:cNvSpPr>
            <a:spLocks noGrp="1"/>
          </p:cNvSpPr>
          <p:nvPr>
            <p:ph type="body" sz="quarter" idx="41" hasCustomPrompt="1"/>
          </p:nvPr>
        </p:nvSpPr>
        <p:spPr>
          <a:xfrm>
            <a:off x="6174240" y="3940130"/>
            <a:ext cx="2512560" cy="324000"/>
          </a:xfrm>
        </p:spPr>
        <p:txBody>
          <a:bodyPr anchor="ctr">
            <a:noAutofit/>
          </a:bodyPr>
          <a:lstStyle>
            <a:lvl1pPr marL="0" indent="0" algn="l">
              <a:buNone/>
              <a:defRPr sz="1200" b="0" i="0" baseline="0"/>
            </a:lvl1pPr>
          </a:lstStyle>
          <a:p>
            <a:pPr lvl="0"/>
            <a:r>
              <a:rPr lang="en-US" dirty="0"/>
              <a:t>Social Media Address #2</a:t>
            </a:r>
          </a:p>
        </p:txBody>
      </p:sp>
      <p:sp>
        <p:nvSpPr>
          <p:cNvPr id="33" name="Marcador de texto 11"/>
          <p:cNvSpPr>
            <a:spLocks noGrp="1"/>
          </p:cNvSpPr>
          <p:nvPr>
            <p:ph type="body" sz="quarter" idx="42" hasCustomPrompt="1"/>
          </p:nvPr>
        </p:nvSpPr>
        <p:spPr>
          <a:xfrm>
            <a:off x="6174240" y="4436489"/>
            <a:ext cx="2512560" cy="324000"/>
          </a:xfrm>
        </p:spPr>
        <p:txBody>
          <a:bodyPr anchor="ctr">
            <a:noAutofit/>
          </a:bodyPr>
          <a:lstStyle>
            <a:lvl1pPr marL="0" indent="0" algn="l">
              <a:buNone/>
              <a:defRPr sz="1200" b="0" i="0" baseline="0"/>
            </a:lvl1pPr>
          </a:lstStyle>
          <a:p>
            <a:pPr lvl="0"/>
            <a:r>
              <a:rPr lang="en-US" dirty="0"/>
              <a:t>Social Media Address #3</a:t>
            </a:r>
          </a:p>
        </p:txBody>
      </p:sp>
      <p:sp>
        <p:nvSpPr>
          <p:cNvPr id="10" name="Rectangle 9"/>
          <p:cNvSpPr/>
          <p:nvPr userDrawn="1"/>
        </p:nvSpPr>
        <p:spPr>
          <a:xfrm>
            <a:off x="8506225" y="911179"/>
            <a:ext cx="637775"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a:extLst>
              <a:ext uri="{FF2B5EF4-FFF2-40B4-BE49-F238E27FC236}">
                <a16:creationId xmlns:a16="http://schemas.microsoft.com/office/drawing/2014/main" id="{6B8772E1-39E5-864D-89CB-B796D8C199DF}"/>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2" name="Picture 21">
            <a:extLst>
              <a:ext uri="{FF2B5EF4-FFF2-40B4-BE49-F238E27FC236}">
                <a16:creationId xmlns:a16="http://schemas.microsoft.com/office/drawing/2014/main" id="{2693228A-26DF-C947-9208-3C8D2244D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343470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0" name="Parallelogram 9"/>
          <p:cNvSpPr/>
          <p:nvPr userDrawn="1"/>
        </p:nvSpPr>
        <p:spPr>
          <a:xfrm>
            <a:off x="5985864" y="-69156"/>
            <a:ext cx="3065929" cy="2297526"/>
          </a:xfrm>
          <a:prstGeom prst="parallelogram">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722313" y="2100554"/>
            <a:ext cx="7772400" cy="897327"/>
          </a:xfrm>
        </p:spPr>
        <p:txBody>
          <a:bodyPr anchor="t">
            <a:noAutofit/>
          </a:bodyPr>
          <a:lstStyle>
            <a:lvl1pPr algn="l">
              <a:defRPr sz="5400" b="1" cap="none"/>
            </a:lvl1pPr>
          </a:lstStyle>
          <a:p>
            <a:r>
              <a:rPr lang="en-US" noProof="0" dirty="0"/>
              <a:t>This is a section.</a:t>
            </a:r>
            <a:endParaRPr lang="en-US" dirty="0"/>
          </a:p>
        </p:txBody>
      </p:sp>
      <p:sp>
        <p:nvSpPr>
          <p:cNvPr id="3" name="Marcador de texto 2"/>
          <p:cNvSpPr>
            <a:spLocks noGrp="1"/>
          </p:cNvSpPr>
          <p:nvPr>
            <p:ph type="body" idx="1" hasCustomPrompt="1"/>
          </p:nvPr>
        </p:nvSpPr>
        <p:spPr>
          <a:xfrm>
            <a:off x="722313" y="2966654"/>
            <a:ext cx="7772400" cy="877582"/>
          </a:xfrm>
        </p:spPr>
        <p:txBody>
          <a:bodyPr anchor="t">
            <a:noAutofit/>
          </a:bodyPr>
          <a:lstStyle>
            <a:lvl1pPr marL="0" indent="0">
              <a:buNone/>
              <a:defRPr sz="2400"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So, you’ve chosen to divide your presentation in different sections. Well done.</a:t>
            </a:r>
          </a:p>
        </p:txBody>
      </p:sp>
      <p:sp>
        <p:nvSpPr>
          <p:cNvPr id="4" name="Marcador de fecha 3"/>
          <p:cNvSpPr>
            <a:spLocks noGrp="1"/>
          </p:cNvSpPr>
          <p:nvPr>
            <p:ph type="dt" sz="half" idx="10"/>
          </p:nvPr>
        </p:nvSpPr>
        <p:spPr/>
        <p:txBody>
          <a:bodyPr/>
          <a:lstStyle/>
          <a:p>
            <a:fld id="{85D72C15-30A9-CF40-8B54-4BC4B472DC86}" type="datetime1">
              <a:rPr lang="es-BO" smtClean="0"/>
              <a:t>20/8/19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cxnSp>
        <p:nvCxnSpPr>
          <p:cNvPr id="9" name="Conector recto 8"/>
          <p:cNvCxnSpPr/>
          <p:nvPr userDrawn="1"/>
        </p:nvCxnSpPr>
        <p:spPr>
          <a:xfrm>
            <a:off x="722314" y="2081213"/>
            <a:ext cx="2158003"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3" hasCustomPrompt="1"/>
          </p:nvPr>
        </p:nvSpPr>
        <p:spPr>
          <a:xfrm>
            <a:off x="722313" y="641968"/>
            <a:ext cx="2489320" cy="1480664"/>
          </a:xfrm>
        </p:spPr>
        <p:txBody>
          <a:bodyPr anchor="b">
            <a:noAutofit/>
          </a:bodyPr>
          <a:lstStyle>
            <a:lvl1pPr marL="0" indent="0" algn="l">
              <a:buNone/>
              <a:defRPr sz="9600" b="1"/>
            </a:lvl1pPr>
          </a:lstStyle>
          <a:p>
            <a:pPr lvl="0"/>
            <a:r>
              <a:rPr lang="en-US" dirty="0"/>
              <a:t>#</a:t>
            </a:r>
          </a:p>
        </p:txBody>
      </p:sp>
      <p:sp>
        <p:nvSpPr>
          <p:cNvPr id="13" name="TextBox 12">
            <a:extLst>
              <a:ext uri="{FF2B5EF4-FFF2-40B4-BE49-F238E27FC236}">
                <a16:creationId xmlns:a16="http://schemas.microsoft.com/office/drawing/2014/main" id="{A987BEF5-6095-1E40-A000-AEBC66F97DBF}"/>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EDC5CCDF-9A2A-A24E-9685-E3AFE27E22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87157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Just Titl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ítulo 1"/>
          <p:cNvSpPr>
            <a:spLocks noGrp="1"/>
          </p:cNvSpPr>
          <p:nvPr>
            <p:ph type="title" hasCustomPrompt="1"/>
          </p:nvPr>
        </p:nvSpPr>
        <p:spPr>
          <a:xfrm>
            <a:off x="457200" y="267452"/>
            <a:ext cx="8229600" cy="857250"/>
          </a:xfrm>
        </p:spPr>
        <p:txBody>
          <a:bodyPr/>
          <a:lstStyle>
            <a:lvl1pPr>
              <a:defRPr baseline="0">
                <a:solidFill>
                  <a:schemeClr val="tx1"/>
                </a:solidFill>
              </a:defRPr>
            </a:lvl1pPr>
          </a:lstStyle>
          <a:p>
            <a:r>
              <a:rPr lang="en-US" noProof="0" dirty="0"/>
              <a:t>Content FREE zone.</a:t>
            </a:r>
            <a:endParaRPr lang="en-US" dirty="0"/>
          </a:p>
        </p:txBody>
      </p:sp>
      <p:sp>
        <p:nvSpPr>
          <p:cNvPr id="3" name="Marcador de fecha 2"/>
          <p:cNvSpPr>
            <a:spLocks noGrp="1"/>
          </p:cNvSpPr>
          <p:nvPr>
            <p:ph type="dt" sz="half" idx="10"/>
          </p:nvPr>
        </p:nvSpPr>
        <p:spPr/>
        <p:txBody>
          <a:bodyPr/>
          <a:lstStyle/>
          <a:p>
            <a:fld id="{9F20CC1D-DC9C-594C-8EB5-ED6188B937AB}" type="datetime1">
              <a:rPr lang="es-BO" smtClean="0"/>
              <a:t>20/8/19</a:t>
            </a:fld>
            <a:endParaRPr lang="en-US"/>
          </a:p>
        </p:txBody>
      </p:sp>
      <p:sp>
        <p:nvSpPr>
          <p:cNvPr id="4" name="Marcador de pie de página 3"/>
          <p:cNvSpPr>
            <a:spLocks noGrp="1"/>
          </p:cNvSpPr>
          <p:nvPr>
            <p:ph type="ftr" sz="quarter" idx="11"/>
          </p:nvPr>
        </p:nvSpPr>
        <p:spPr/>
        <p:txBody>
          <a:bodyPr/>
          <a:lstStyle/>
          <a:p>
            <a:r>
              <a:rPr lang="en-US" dirty="0"/>
              <a:t>This is a footer, so use it when you need it.</a:t>
            </a:r>
          </a:p>
        </p:txBody>
      </p:sp>
      <p:sp>
        <p:nvSpPr>
          <p:cNvPr id="5" name="Marcador de número de diapositiva 4"/>
          <p:cNvSpPr>
            <a:spLocks noGrp="1"/>
          </p:cNvSpPr>
          <p:nvPr>
            <p:ph type="sldNum" sz="quarter" idx="12"/>
          </p:nvPr>
        </p:nvSpPr>
        <p:spPr/>
        <p:txBody>
          <a:bodyPr/>
          <a:lstStyle/>
          <a:p>
            <a:fld id="{1A9D366B-1E42-9E47-9213-7A0BF786C435}" type="slidenum">
              <a:rPr lang="en-US" smtClean="0"/>
              <a:t>‹#›</a:t>
            </a:fld>
            <a:endParaRPr lang="en-US"/>
          </a:p>
        </p:txBody>
      </p:sp>
      <p:cxnSp>
        <p:nvCxnSpPr>
          <p:cNvPr id="10" name="Straight Connector 9"/>
          <p:cNvCxnSpPr/>
          <p:nvPr userDrawn="1"/>
        </p:nvCxnSpPr>
        <p:spPr>
          <a:xfrm>
            <a:off x="553250" y="1006608"/>
            <a:ext cx="700015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A6A2A3-C75E-714C-BA74-8F44490708E1}"/>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1" name="Picture 10">
            <a:extLst>
              <a:ext uri="{FF2B5EF4-FFF2-40B4-BE49-F238E27FC236}">
                <a16:creationId xmlns:a16="http://schemas.microsoft.com/office/drawing/2014/main" id="{B50BB143-862D-A74D-838D-925E753114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96602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 with Title">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1352389"/>
            <a:ext cx="9144000" cy="2166897"/>
          </a:xfrm>
          <a:prstGeom prst="rect">
            <a:avLst/>
          </a:prstGeom>
          <a:solidFill>
            <a:srgbClr val="123F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457200" y="341692"/>
            <a:ext cx="8229600" cy="354098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20/8/19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457200" y="3986767"/>
            <a:ext cx="8229601" cy="570798"/>
          </a:xfrm>
        </p:spPr>
        <p:txBody>
          <a:bodyPr anchor="b">
            <a:noAutofit/>
          </a:bodyPr>
          <a:lstStyle>
            <a:lvl1pPr algn="l">
              <a:defRPr sz="3200" b="1"/>
            </a:lvl1pPr>
          </a:lstStyle>
          <a:p>
            <a:r>
              <a:rPr lang="en-US" dirty="0"/>
              <a:t>This is for your images.</a:t>
            </a:r>
          </a:p>
        </p:txBody>
      </p:sp>
      <p:sp>
        <p:nvSpPr>
          <p:cNvPr id="4" name="Marcador de texto 3"/>
          <p:cNvSpPr>
            <a:spLocks noGrp="1"/>
          </p:cNvSpPr>
          <p:nvPr>
            <p:ph type="body" sz="half" idx="2" hasCustomPrompt="1"/>
          </p:nvPr>
        </p:nvSpPr>
        <p:spPr>
          <a:xfrm>
            <a:off x="457200" y="4615588"/>
            <a:ext cx="8229600" cy="302711"/>
          </a:xfrm>
        </p:spPr>
        <p:txBody>
          <a:bodyPr anchor="b">
            <a:noAutofit/>
          </a:bodyPr>
          <a:lstStyle>
            <a:lvl1pPr marL="0" indent="0">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457201" y="4632366"/>
            <a:ext cx="89567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04A70DB-3525-EB4E-9F2B-44FD9710A787}"/>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61FFC7B6-1D0D-E243-AA73-12E6547A3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46201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with Content">
    <p:spTree>
      <p:nvGrpSpPr>
        <p:cNvPr id="1" name=""/>
        <p:cNvGrpSpPr/>
        <p:nvPr/>
      </p:nvGrpSpPr>
      <p:grpSpPr>
        <a:xfrm>
          <a:off x="0" y="0"/>
          <a:ext cx="0" cy="0"/>
          <a:chOff x="0" y="0"/>
          <a:chExt cx="0" cy="0"/>
        </a:xfrm>
      </p:grpSpPr>
      <p:sp>
        <p:nvSpPr>
          <p:cNvPr id="10" name="Rectangle 9"/>
          <p:cNvSpPr/>
          <p:nvPr userDrawn="1"/>
        </p:nvSpPr>
        <p:spPr>
          <a:xfrm>
            <a:off x="5427579" y="341692"/>
            <a:ext cx="3259221" cy="1587761"/>
          </a:xfrm>
          <a:prstGeom prst="rect">
            <a:avLst/>
          </a:prstGeom>
          <a:solidFill>
            <a:srgbClr val="52C4C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20/8/19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5427580" y="341692"/>
            <a:ext cx="3259189" cy="1587761"/>
          </a:xfrm>
          <a:solidFill>
            <a:srgbClr val="52C4C8"/>
          </a:solidFill>
        </p:spPr>
        <p:txBody>
          <a:bodyPr anchor="b">
            <a:noAutofit/>
          </a:bodyPr>
          <a:lstStyle>
            <a:lvl1pPr algn="l">
              <a:lnSpc>
                <a:spcPct val="90000"/>
              </a:lnSpc>
              <a:defRPr sz="3600" b="1"/>
            </a:lvl1pPr>
          </a:lstStyle>
          <a:p>
            <a:r>
              <a:rPr lang="en-US" dirty="0"/>
              <a:t>This is for your images too.</a:t>
            </a:r>
          </a:p>
        </p:txBody>
      </p:sp>
      <p:sp>
        <p:nvSpPr>
          <p:cNvPr id="4" name="Marcador de texto 3"/>
          <p:cNvSpPr>
            <a:spLocks noGrp="1"/>
          </p:cNvSpPr>
          <p:nvPr>
            <p:ph type="body" sz="half" idx="2" hasCustomPrompt="1"/>
          </p:nvPr>
        </p:nvSpPr>
        <p:spPr>
          <a:xfrm>
            <a:off x="5427580" y="4311316"/>
            <a:ext cx="3259189" cy="451781"/>
          </a:xfrm>
        </p:spPr>
        <p:txBody>
          <a:bodyPr anchor="t">
            <a:noAutofit/>
          </a:bodyPr>
          <a:lstStyle>
            <a:lvl1pPr marL="0" indent="0">
              <a:buNone/>
              <a:defRPr sz="10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5427579" y="2035553"/>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Marcador de posición de imagen 2"/>
          <p:cNvSpPr>
            <a:spLocks noGrp="1"/>
          </p:cNvSpPr>
          <p:nvPr>
            <p:ph type="pic" idx="1" hasCustomPrompt="1"/>
          </p:nvPr>
        </p:nvSpPr>
        <p:spPr>
          <a:xfrm>
            <a:off x="457200" y="341692"/>
            <a:ext cx="4669860" cy="4421405"/>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3" name="Marcador de texto 12"/>
          <p:cNvSpPr>
            <a:spLocks noGrp="1"/>
          </p:cNvSpPr>
          <p:nvPr>
            <p:ph type="body" sz="quarter" idx="13" hasCustomPrompt="1"/>
          </p:nvPr>
        </p:nvSpPr>
        <p:spPr>
          <a:xfrm>
            <a:off x="5427884" y="2105736"/>
            <a:ext cx="3258916" cy="2156222"/>
          </a:xfrm>
          <a:solidFill>
            <a:srgbClr val="52C4C8"/>
          </a:solidFill>
        </p:spPr>
        <p:txBody>
          <a:bodyPr>
            <a:noAutofit/>
          </a:bodyPr>
          <a:lstStyle>
            <a:lvl1pPr marL="0" indent="0">
              <a:buNone/>
              <a:defRPr sz="1700" b="0" baseline="0">
                <a:solidFill>
                  <a:schemeClr val="tx1">
                    <a:lumMod val="75000"/>
                    <a:lumOff val="25000"/>
                  </a:schemeClr>
                </a:solidFill>
              </a:defRPr>
            </a:lvl1pPr>
          </a:lstStyle>
          <a:p>
            <a:pPr lvl="0"/>
            <a:r>
              <a:rPr lang="en-US" dirty="0"/>
              <a:t>If there’s a story behind your image, then this is the best place to put it. You have enough space for two paragraphs, even three reducing the size of the text. But don’t forget that less is almost always more!</a:t>
            </a:r>
          </a:p>
        </p:txBody>
      </p:sp>
      <p:sp>
        <p:nvSpPr>
          <p:cNvPr id="14" name="TextBox 13">
            <a:extLst>
              <a:ext uri="{FF2B5EF4-FFF2-40B4-BE49-F238E27FC236}">
                <a16:creationId xmlns:a16="http://schemas.microsoft.com/office/drawing/2014/main" id="{8E5C1EC7-FC37-9344-BB26-491BAC61FAB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5" name="Picture 14">
            <a:extLst>
              <a:ext uri="{FF2B5EF4-FFF2-40B4-BE49-F238E27FC236}">
                <a16:creationId xmlns:a16="http://schemas.microsoft.com/office/drawing/2014/main" id="{7FA19BBE-1E41-DC4E-B854-9AA48DAD0A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807002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Content 2">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20/8/19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457201" y="341692"/>
            <a:ext cx="3259189" cy="1587761"/>
          </a:xfrm>
          <a:solidFill>
            <a:srgbClr val="123F59"/>
          </a:solidFill>
        </p:spPr>
        <p:txBody>
          <a:bodyPr anchor="b">
            <a:noAutofit/>
          </a:bodyPr>
          <a:lstStyle>
            <a:lvl1pPr algn="l">
              <a:lnSpc>
                <a:spcPct val="90000"/>
              </a:lnSpc>
              <a:defRPr sz="3600" b="1">
                <a:solidFill>
                  <a:schemeClr val="bg1"/>
                </a:solidFill>
              </a:defRPr>
            </a:lvl1pPr>
          </a:lstStyle>
          <a:p>
            <a:r>
              <a:rPr lang="en-US" dirty="0"/>
              <a:t>This is for your images too.</a:t>
            </a:r>
          </a:p>
        </p:txBody>
      </p:sp>
      <p:sp>
        <p:nvSpPr>
          <p:cNvPr id="4" name="Marcador de texto 3"/>
          <p:cNvSpPr>
            <a:spLocks noGrp="1"/>
          </p:cNvSpPr>
          <p:nvPr>
            <p:ph type="body" sz="half" idx="2" hasCustomPrompt="1"/>
          </p:nvPr>
        </p:nvSpPr>
        <p:spPr>
          <a:xfrm>
            <a:off x="457201" y="4311316"/>
            <a:ext cx="3259189" cy="451781"/>
          </a:xfrm>
        </p:spPr>
        <p:txBody>
          <a:bodyPr anchor="t">
            <a:noAutofit/>
          </a:bodyPr>
          <a:lstStyle>
            <a:lvl1pPr marL="0" indent="0">
              <a:buNone/>
              <a:defRPr sz="10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3021231" y="2035553"/>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Marcador de posición de imagen 2"/>
          <p:cNvSpPr>
            <a:spLocks noGrp="1"/>
          </p:cNvSpPr>
          <p:nvPr>
            <p:ph type="pic" idx="1" hasCustomPrompt="1"/>
          </p:nvPr>
        </p:nvSpPr>
        <p:spPr>
          <a:xfrm>
            <a:off x="4016908" y="341692"/>
            <a:ext cx="4669860" cy="4421405"/>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3" name="Marcador de texto 12"/>
          <p:cNvSpPr>
            <a:spLocks noGrp="1"/>
          </p:cNvSpPr>
          <p:nvPr>
            <p:ph type="body" sz="quarter" idx="13" hasCustomPrompt="1"/>
          </p:nvPr>
        </p:nvSpPr>
        <p:spPr>
          <a:xfrm>
            <a:off x="457505" y="2105736"/>
            <a:ext cx="3258916" cy="2156222"/>
          </a:xfrm>
          <a:solidFill>
            <a:srgbClr val="123F59"/>
          </a:solidFill>
        </p:spPr>
        <p:txBody>
          <a:bodyPr>
            <a:normAutofit/>
          </a:bodyPr>
          <a:lstStyle>
            <a:lvl1pPr marL="0" indent="0">
              <a:buNone/>
              <a:defRPr sz="1600" b="0" baseline="0">
                <a:solidFill>
                  <a:schemeClr val="bg1"/>
                </a:solidFill>
              </a:defRPr>
            </a:lvl1pPr>
          </a:lstStyle>
          <a:p>
            <a:pPr lvl="0"/>
            <a:r>
              <a:rPr lang="en-US" dirty="0"/>
              <a:t>If there’s a story behind your image, then this is the best place to put it. You have enough space for two paragraphs, even three reducing the size of the text. But don’t forget that less is almost always more!</a:t>
            </a:r>
          </a:p>
        </p:txBody>
      </p:sp>
      <p:sp>
        <p:nvSpPr>
          <p:cNvPr id="12" name="TextBox 11">
            <a:extLst>
              <a:ext uri="{FF2B5EF4-FFF2-40B4-BE49-F238E27FC236}">
                <a16:creationId xmlns:a16="http://schemas.microsoft.com/office/drawing/2014/main" id="{C02B7B70-2809-3045-98A9-0B116FD1B29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DE4D94E1-2A74-B841-BF44-B80D9F1D62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5458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9144000"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a FULL SCREEN IMAGE too!</a:t>
            </a:r>
          </a:p>
        </p:txBody>
      </p:sp>
      <p:sp>
        <p:nvSpPr>
          <p:cNvPr id="5" name="Marcador de fecha 4"/>
          <p:cNvSpPr>
            <a:spLocks noGrp="1"/>
          </p:cNvSpPr>
          <p:nvPr>
            <p:ph type="dt" sz="half" idx="10"/>
          </p:nvPr>
        </p:nvSpPr>
        <p:spPr/>
        <p:txBody>
          <a:bodyPr/>
          <a:lstStyle/>
          <a:p>
            <a:fld id="{F9EE3DCF-02A2-CD4E-AA28-4215D40EA233}" type="datetime1">
              <a:rPr lang="es-BO" smtClean="0"/>
              <a:t>20/8/19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TextBox 8">
            <a:extLst>
              <a:ext uri="{FF2B5EF4-FFF2-40B4-BE49-F238E27FC236}">
                <a16:creationId xmlns:a16="http://schemas.microsoft.com/office/drawing/2014/main" id="{09BCDE82-10C7-4547-B42C-8314D0CC08E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0" name="Picture 9">
            <a:extLst>
              <a:ext uri="{FF2B5EF4-FFF2-40B4-BE49-F238E27FC236}">
                <a16:creationId xmlns:a16="http://schemas.microsoft.com/office/drawing/2014/main" id="{552F56B4-D679-3E45-A51F-7F42389C05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8552085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en-US" noProof="0" dirty="0"/>
              <a:t>Treat it like a title*</a:t>
            </a:r>
          </a:p>
        </p:txBody>
      </p:sp>
      <p:sp>
        <p:nvSpPr>
          <p:cNvPr id="3" name="Marcador de texto 2"/>
          <p:cNvSpPr>
            <a:spLocks noGrp="1"/>
          </p:cNvSpPr>
          <p:nvPr>
            <p:ph type="body" idx="1"/>
          </p:nvPr>
        </p:nvSpPr>
        <p:spPr>
          <a:xfrm>
            <a:off x="457200" y="1200151"/>
            <a:ext cx="8229600" cy="3694250"/>
          </a:xfrm>
          <a:prstGeom prst="rect">
            <a:avLst/>
          </a:prstGeom>
        </p:spPr>
        <p:txBody>
          <a:bodyPr vert="horz" lIns="91440" tIns="45720" rIns="91440" bIns="45720" rtlCol="0">
            <a:normAutofit/>
          </a:bodyPr>
          <a:lstStyle/>
          <a:p>
            <a:pPr lvl="0"/>
            <a:r>
              <a:rPr lang="en-US" noProof="0" dirty="0"/>
              <a:t>Keep it simple</a:t>
            </a:r>
          </a:p>
          <a:p>
            <a:pPr lvl="1"/>
            <a:r>
              <a:rPr lang="en-US" noProof="0" dirty="0"/>
              <a:t>Don’t overuse these bullets!</a:t>
            </a:r>
          </a:p>
          <a:p>
            <a:pPr lvl="2"/>
            <a:r>
              <a:rPr lang="en-US" noProof="0" dirty="0"/>
              <a:t>We strongly recommend not to use these ones</a:t>
            </a:r>
          </a:p>
          <a:p>
            <a:pPr lvl="3"/>
            <a:r>
              <a:rPr lang="en-US" noProof="0" dirty="0"/>
              <a:t>Your audience won’t read these ones</a:t>
            </a:r>
          </a:p>
          <a:p>
            <a:pPr lvl="4"/>
            <a:r>
              <a:rPr lang="en-US" noProof="0" dirty="0"/>
              <a:t>Forget about it!</a:t>
            </a:r>
          </a:p>
        </p:txBody>
      </p:sp>
      <p:sp>
        <p:nvSpPr>
          <p:cNvPr id="4" name="Marcador de fecha 3"/>
          <p:cNvSpPr>
            <a:spLocks noGrp="1"/>
          </p:cNvSpPr>
          <p:nvPr>
            <p:ph type="dt" sz="half" idx="2"/>
          </p:nvPr>
        </p:nvSpPr>
        <p:spPr>
          <a:xfrm>
            <a:off x="6890388" y="4939118"/>
            <a:ext cx="1145266" cy="146706"/>
          </a:xfrm>
          <a:prstGeom prst="rect">
            <a:avLst/>
          </a:prstGeom>
        </p:spPr>
        <p:txBody>
          <a:bodyPr vert="horz" lIns="91440" tIns="45720" rIns="91440" bIns="45720" rtlCol="0" anchor="ctr"/>
          <a:lstStyle>
            <a:lvl1pPr algn="r">
              <a:defRPr sz="800">
                <a:solidFill>
                  <a:schemeClr val="tx1">
                    <a:tint val="75000"/>
                  </a:schemeClr>
                </a:solidFill>
              </a:defRPr>
            </a:lvl1pPr>
          </a:lstStyle>
          <a:p>
            <a:fld id="{181D78FC-DA83-0C49-9DB7-48439BC5582F}" type="datetime1">
              <a:rPr lang="es-BO" smtClean="0"/>
              <a:pPr/>
              <a:t>20/8/19</a:t>
            </a:fld>
            <a:endParaRPr lang="en-US"/>
          </a:p>
        </p:txBody>
      </p:sp>
      <p:sp>
        <p:nvSpPr>
          <p:cNvPr id="5" name="Marcador de pie de página 4"/>
          <p:cNvSpPr>
            <a:spLocks noGrp="1"/>
          </p:cNvSpPr>
          <p:nvPr>
            <p:ph type="ftr" sz="quarter" idx="3"/>
          </p:nvPr>
        </p:nvSpPr>
        <p:spPr>
          <a:xfrm>
            <a:off x="457200" y="4939118"/>
            <a:ext cx="6433188" cy="146706"/>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This is a footer, so use it when you need it.</a:t>
            </a:r>
          </a:p>
        </p:txBody>
      </p:sp>
      <p:sp>
        <p:nvSpPr>
          <p:cNvPr id="6" name="Marcador de número de diapositiva 5"/>
          <p:cNvSpPr>
            <a:spLocks noGrp="1"/>
          </p:cNvSpPr>
          <p:nvPr>
            <p:ph type="sldNum" sz="quarter" idx="4"/>
          </p:nvPr>
        </p:nvSpPr>
        <p:spPr>
          <a:xfrm>
            <a:off x="8077200" y="4939118"/>
            <a:ext cx="609600" cy="146706"/>
          </a:xfrm>
          <a:prstGeom prst="rect">
            <a:avLst/>
          </a:prstGeom>
        </p:spPr>
        <p:txBody>
          <a:bodyPr vert="horz" lIns="91440" tIns="45720" rIns="91440" bIns="45720" rtlCol="0" anchor="ctr"/>
          <a:lstStyle>
            <a:lvl1pPr algn="r">
              <a:defRPr sz="800">
                <a:solidFill>
                  <a:schemeClr val="tx1">
                    <a:tint val="75000"/>
                  </a:schemeClr>
                </a:solidFill>
              </a:defRPr>
            </a:lvl1pPr>
          </a:lstStyle>
          <a:p>
            <a:fld id="{1A9D366B-1E42-9E47-9213-7A0BF786C435}" type="slidenum">
              <a:rPr lang="en-US" smtClean="0"/>
              <a:pPr/>
              <a:t>‹#›</a:t>
            </a:fld>
            <a:endParaRPr lang="en-US"/>
          </a:p>
        </p:txBody>
      </p:sp>
      <p:cxnSp>
        <p:nvCxnSpPr>
          <p:cNvPr id="8" name="Conector recto 7"/>
          <p:cNvCxnSpPr/>
          <p:nvPr userDrawn="1"/>
        </p:nvCxnSpPr>
        <p:spPr>
          <a:xfrm>
            <a:off x="457200" y="4894400"/>
            <a:ext cx="8229600" cy="0"/>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Conector recto 8"/>
          <p:cNvCxnSpPr/>
          <p:nvPr userDrawn="1"/>
        </p:nvCxnSpPr>
        <p:spPr>
          <a:xfrm>
            <a:off x="457200" y="106322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9803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3" r:id="rId3"/>
    <p:sldLayoutId id="2147483675" r:id="rId4"/>
    <p:sldLayoutId id="2147483678" r:id="rId5"/>
    <p:sldLayoutId id="2147483681" r:id="rId6"/>
    <p:sldLayoutId id="2147483682" r:id="rId7"/>
    <p:sldLayoutId id="2147483703" r:id="rId8"/>
    <p:sldLayoutId id="2147483684" r:id="rId9"/>
    <p:sldLayoutId id="2147483685" r:id="rId10"/>
    <p:sldLayoutId id="2147483686" r:id="rId11"/>
    <p:sldLayoutId id="2147483679" r:id="rId12"/>
    <p:sldLayoutId id="2147483687" r:id="rId13"/>
    <p:sldLayoutId id="2147483688" r:id="rId14"/>
    <p:sldLayoutId id="2147483689" r:id="rId15"/>
    <p:sldLayoutId id="2147483704" r:id="rId16"/>
    <p:sldLayoutId id="2147483705" r:id="rId17"/>
    <p:sldLayoutId id="2147483691" r:id="rId18"/>
    <p:sldLayoutId id="2147483692" r:id="rId19"/>
    <p:sldLayoutId id="2147483693" r:id="rId20"/>
    <p:sldLayoutId id="2147483706" r:id="rId21"/>
    <p:sldLayoutId id="2147483694" r:id="rId22"/>
    <p:sldLayoutId id="2147483697" r:id="rId23"/>
    <p:sldLayoutId id="2147483695" r:id="rId24"/>
    <p:sldLayoutId id="2147483696" r:id="rId25"/>
    <p:sldLayoutId id="2147483708" r:id="rId26"/>
    <p:sldLayoutId id="2147483698" r:id="rId27"/>
    <p:sldLayoutId id="2147483709" r:id="rId28"/>
    <p:sldLayoutId id="2147483700" r:id="rId29"/>
    <p:sldLayoutId id="2147483710" r:id="rId30"/>
    <p:sldLayoutId id="2147483701" r:id="rId31"/>
    <p:sldLayoutId id="2147483707" r:id="rId32"/>
    <p:sldLayoutId id="2147483702" r:id="rId33"/>
  </p:sldLayoutIdLst>
  <p:hf sldNum="0" hdr="0" ftr="0" dt="0"/>
  <p:txStyles>
    <p:titleStyle>
      <a:lvl1pPr algn="l" defTabSz="457200" rtl="0" eaLnBrk="1" latinLnBrk="0" hangingPunct="1">
        <a:spcBef>
          <a:spcPct val="0"/>
        </a:spcBef>
        <a:buNone/>
        <a:defRPr sz="4400" b="1"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tx1"/>
        </a:buClr>
        <a:buSzPct val="70000"/>
        <a:buFont typeface="Courier New"/>
        <a:buChar char="o"/>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baseline="0">
          <a:solidFill>
            <a:schemeClr val="tx1"/>
          </a:solidFill>
          <a:latin typeface="+mn-lt"/>
          <a:ea typeface="+mn-ea"/>
          <a:cs typeface="+mn-cs"/>
        </a:defRPr>
      </a:lvl3pPr>
      <a:lvl4pPr marL="1600200" indent="-228600" algn="l" defTabSz="457200" rtl="0" eaLnBrk="1" latinLnBrk="0" hangingPunct="1">
        <a:spcBef>
          <a:spcPct val="20000"/>
        </a:spcBef>
        <a:buSzPct val="70000"/>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w3schools.com/js/js_scope.asp" TargetMode="External"/><Relationship Id="rId2" Type="http://schemas.openxmlformats.org/officeDocument/2006/relationships/hyperlink" Target="https://developer.mozilla.org/en-US/docs/Glossary/IIFE" TargetMode="External"/><Relationship Id="rId1" Type="http://schemas.openxmlformats.org/officeDocument/2006/relationships/slideLayout" Target="../slideLayouts/slideLayout2.xml"/><Relationship Id="rId6" Type="http://schemas.openxmlformats.org/officeDocument/2006/relationships/hyperlink" Target="https://youtu.be/xHneyv38Jro" TargetMode="External"/><Relationship Id="rId5" Type="http://schemas.openxmlformats.org/officeDocument/2006/relationships/hyperlink" Target="https://geeksforgeeks.org/understanding-variable-scopes-in-javascript/" TargetMode="External"/><Relationship Id="rId4" Type="http://schemas.openxmlformats.org/officeDocument/2006/relationships/hyperlink" Target="https://css-tricks.com/javascript-scope-closur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nSpc>
                <a:spcPct val="80000"/>
              </a:lnSpc>
            </a:pPr>
            <a:r>
              <a:rPr lang="en-US" sz="9600" dirty="0"/>
              <a:t>Functions.</a:t>
            </a:r>
          </a:p>
        </p:txBody>
      </p:sp>
      <p:sp>
        <p:nvSpPr>
          <p:cNvPr id="3" name="Subtítulo 2"/>
          <p:cNvSpPr>
            <a:spLocks noGrp="1"/>
          </p:cNvSpPr>
          <p:nvPr>
            <p:ph type="subTitle" idx="1"/>
          </p:nvPr>
        </p:nvSpPr>
        <p:spPr/>
        <p:txBody>
          <a:bodyPr>
            <a:normAutofit/>
          </a:bodyPr>
          <a:lstStyle/>
          <a:p>
            <a:r>
              <a:rPr lang="en-US" dirty="0"/>
              <a:t>Scope and Callbacks.</a:t>
            </a:r>
          </a:p>
        </p:txBody>
      </p:sp>
    </p:spTree>
    <p:extLst>
      <p:ext uri="{BB962C8B-B14F-4D97-AF65-F5344CB8AC3E}">
        <p14:creationId xmlns:p14="http://schemas.microsoft.com/office/powerpoint/2010/main" val="141962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E002-1663-0646-A52C-27C57E2CAD2C}"/>
              </a:ext>
            </a:extLst>
          </p:cNvPr>
          <p:cNvSpPr>
            <a:spLocks noGrp="1"/>
          </p:cNvSpPr>
          <p:nvPr>
            <p:ph type="title"/>
          </p:nvPr>
        </p:nvSpPr>
        <p:spPr/>
        <p:txBody>
          <a:bodyPr/>
          <a:lstStyle/>
          <a:p>
            <a:r>
              <a:rPr lang="en-US" dirty="0"/>
              <a:t>Callback Function</a:t>
            </a:r>
          </a:p>
        </p:txBody>
      </p:sp>
      <p:sp>
        <p:nvSpPr>
          <p:cNvPr id="3" name="Content Placeholder 2">
            <a:extLst>
              <a:ext uri="{FF2B5EF4-FFF2-40B4-BE49-F238E27FC236}">
                <a16:creationId xmlns:a16="http://schemas.microsoft.com/office/drawing/2014/main" id="{4033036A-8FB4-AA4C-B633-3BD4A7AB923A}"/>
              </a:ext>
            </a:extLst>
          </p:cNvPr>
          <p:cNvSpPr>
            <a:spLocks noGrp="1"/>
          </p:cNvSpPr>
          <p:nvPr>
            <p:ph idx="1"/>
          </p:nvPr>
        </p:nvSpPr>
        <p:spPr/>
        <p:txBody>
          <a:bodyPr/>
          <a:lstStyle/>
          <a:p>
            <a:r>
              <a:rPr lang="en-US" sz="2400" dirty="0"/>
              <a:t>A callback function is a function passed into another function as an argument, which is then invoked inside the outer function to complete some kind of routine or action.</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ADC8C955-555D-F54C-A73E-FD3E32BA61E7}"/>
              </a:ext>
            </a:extLst>
          </p:cNvPr>
          <p:cNvPicPr>
            <a:picLocks noChangeAspect="1"/>
          </p:cNvPicPr>
          <p:nvPr/>
        </p:nvPicPr>
        <p:blipFill>
          <a:blip r:embed="rId2"/>
          <a:stretch>
            <a:fillRect/>
          </a:stretch>
        </p:blipFill>
        <p:spPr>
          <a:xfrm>
            <a:off x="2151743" y="2571750"/>
            <a:ext cx="4840514" cy="2311725"/>
          </a:xfrm>
          <a:prstGeom prst="rect">
            <a:avLst/>
          </a:prstGeom>
        </p:spPr>
      </p:pic>
    </p:spTree>
    <p:extLst>
      <p:ext uri="{BB962C8B-B14F-4D97-AF65-F5344CB8AC3E}">
        <p14:creationId xmlns:p14="http://schemas.microsoft.com/office/powerpoint/2010/main" val="2581398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F26C-3CEA-4E49-A501-BB814BC33BF8}"/>
              </a:ext>
            </a:extLst>
          </p:cNvPr>
          <p:cNvSpPr>
            <a:spLocks noGrp="1"/>
          </p:cNvSpPr>
          <p:nvPr>
            <p:ph type="title"/>
          </p:nvPr>
        </p:nvSpPr>
        <p:spPr/>
        <p:txBody>
          <a:bodyPr/>
          <a:lstStyle/>
          <a:p>
            <a:r>
              <a:rPr lang="en-US" dirty="0"/>
              <a:t>Callback Function</a:t>
            </a:r>
          </a:p>
        </p:txBody>
      </p:sp>
      <p:pic>
        <p:nvPicPr>
          <p:cNvPr id="4" name="Picture 3" descr="A screenshot of text&#10;&#10;Description automatically generated">
            <a:extLst>
              <a:ext uri="{FF2B5EF4-FFF2-40B4-BE49-F238E27FC236}">
                <a16:creationId xmlns:a16="http://schemas.microsoft.com/office/drawing/2014/main" id="{5021C8A1-1E71-C34D-8378-98F035A80D25}"/>
              </a:ext>
            </a:extLst>
          </p:cNvPr>
          <p:cNvPicPr>
            <a:picLocks noChangeAspect="1"/>
          </p:cNvPicPr>
          <p:nvPr/>
        </p:nvPicPr>
        <p:blipFill>
          <a:blip r:embed="rId2"/>
          <a:stretch>
            <a:fillRect/>
          </a:stretch>
        </p:blipFill>
        <p:spPr>
          <a:xfrm>
            <a:off x="1384300" y="1276350"/>
            <a:ext cx="6375400" cy="3467100"/>
          </a:xfrm>
          <a:prstGeom prst="rect">
            <a:avLst/>
          </a:prstGeom>
        </p:spPr>
      </p:pic>
    </p:spTree>
    <p:extLst>
      <p:ext uri="{BB962C8B-B14F-4D97-AF65-F5344CB8AC3E}">
        <p14:creationId xmlns:p14="http://schemas.microsoft.com/office/powerpoint/2010/main" val="1309200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CF299-4CA1-A44C-9A7E-1EA5706D8CEC}"/>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04294A31-6795-6746-93D7-01D5CDF0B2AE}"/>
              </a:ext>
            </a:extLst>
          </p:cNvPr>
          <p:cNvSpPr>
            <a:spLocks noGrp="1"/>
          </p:cNvSpPr>
          <p:nvPr>
            <p:ph idx="1"/>
          </p:nvPr>
        </p:nvSpPr>
        <p:spPr/>
        <p:txBody>
          <a:bodyPr/>
          <a:lstStyle/>
          <a:p>
            <a:r>
              <a:rPr lang="en-US" dirty="0"/>
              <a:t>Scope allows us to determine where in our program a variable is accessible </a:t>
            </a:r>
          </a:p>
          <a:p>
            <a:endParaRPr lang="en-US" dirty="0"/>
          </a:p>
        </p:txBody>
      </p:sp>
      <p:pic>
        <p:nvPicPr>
          <p:cNvPr id="1025" name="Picture 1" descr="page4image38287584">
            <a:extLst>
              <a:ext uri="{FF2B5EF4-FFF2-40B4-BE49-F238E27FC236}">
                <a16:creationId xmlns:a16="http://schemas.microsoft.com/office/drawing/2014/main" id="{CEB99350-BEA7-4149-BBA0-C783445A4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454" y="2573923"/>
            <a:ext cx="2984500" cy="1892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4image38285712">
            <a:extLst>
              <a:ext uri="{FF2B5EF4-FFF2-40B4-BE49-F238E27FC236}">
                <a16:creationId xmlns:a16="http://schemas.microsoft.com/office/drawing/2014/main" id="{6CC5FF49-558C-2E41-A55A-CD196E6A6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47" y="2324100"/>
            <a:ext cx="2387600" cy="238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119E-8173-F14C-A2B2-4EF0D067BC00}"/>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3D16EB1C-841D-DE45-8F42-6D1EB07D9F1B}"/>
              </a:ext>
            </a:extLst>
          </p:cNvPr>
          <p:cNvSpPr>
            <a:spLocks noGrp="1"/>
          </p:cNvSpPr>
          <p:nvPr>
            <p:ph idx="1"/>
          </p:nvPr>
        </p:nvSpPr>
        <p:spPr/>
        <p:txBody>
          <a:bodyPr/>
          <a:lstStyle/>
          <a:p>
            <a:r>
              <a:rPr lang="en-US" dirty="0"/>
              <a:t>Two types of scope: </a:t>
            </a:r>
          </a:p>
          <a:p>
            <a:pPr lvl="1"/>
            <a:r>
              <a:rPr lang="en-US" dirty="0"/>
              <a:t>Local scope</a:t>
            </a:r>
          </a:p>
          <a:p>
            <a:pPr lvl="1"/>
            <a:r>
              <a:rPr lang="en-US" dirty="0"/>
              <a:t>Global scope </a:t>
            </a:r>
          </a:p>
          <a:p>
            <a:r>
              <a:rPr lang="en-US" dirty="0"/>
              <a:t>Each function creates a new scope </a:t>
            </a:r>
          </a:p>
          <a:p>
            <a:pPr lvl="1"/>
            <a:r>
              <a:rPr lang="en-US" dirty="0"/>
              <a:t> This is the </a:t>
            </a:r>
            <a:r>
              <a:rPr lang="en-US" b="1" dirty="0"/>
              <a:t>only </a:t>
            </a:r>
            <a:r>
              <a:rPr lang="en-US" dirty="0"/>
              <a:t>way to create a new scope, unlike other programming languages... </a:t>
            </a:r>
          </a:p>
          <a:p>
            <a:endParaRPr lang="en-US" dirty="0"/>
          </a:p>
        </p:txBody>
      </p:sp>
    </p:spTree>
    <p:extLst>
      <p:ext uri="{BB962C8B-B14F-4D97-AF65-F5344CB8AC3E}">
        <p14:creationId xmlns:p14="http://schemas.microsoft.com/office/powerpoint/2010/main" val="22629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BEBD-45CB-7F4E-9BAE-9E80FFE3C72D}"/>
              </a:ext>
            </a:extLst>
          </p:cNvPr>
          <p:cNvSpPr>
            <a:spLocks noGrp="1"/>
          </p:cNvSpPr>
          <p:nvPr>
            <p:ph type="title"/>
          </p:nvPr>
        </p:nvSpPr>
        <p:spPr/>
        <p:txBody>
          <a:bodyPr/>
          <a:lstStyle/>
          <a:p>
            <a:r>
              <a:rPr lang="en-US" dirty="0"/>
              <a:t>Scope: Functions</a:t>
            </a:r>
          </a:p>
        </p:txBody>
      </p:sp>
      <p:sp>
        <p:nvSpPr>
          <p:cNvPr id="3" name="Content Placeholder 2">
            <a:extLst>
              <a:ext uri="{FF2B5EF4-FFF2-40B4-BE49-F238E27FC236}">
                <a16:creationId xmlns:a16="http://schemas.microsoft.com/office/drawing/2014/main" id="{82CC80F4-E5EC-4245-9B02-061A97B6D842}"/>
              </a:ext>
            </a:extLst>
          </p:cNvPr>
          <p:cNvSpPr>
            <a:spLocks noGrp="1"/>
          </p:cNvSpPr>
          <p:nvPr>
            <p:ph idx="1"/>
          </p:nvPr>
        </p:nvSpPr>
        <p:spPr/>
        <p:txBody>
          <a:bodyPr/>
          <a:lstStyle/>
          <a:p>
            <a:r>
              <a:rPr lang="en-US" dirty="0"/>
              <a:t>Variables created inside of a function are considered </a:t>
            </a:r>
            <a:r>
              <a:rPr lang="en-US" b="1" dirty="0"/>
              <a:t>local </a:t>
            </a:r>
            <a:r>
              <a:rPr lang="en-US" dirty="0"/>
              <a:t>variables </a:t>
            </a:r>
          </a:p>
          <a:p>
            <a:pPr lvl="1"/>
            <a:r>
              <a:rPr lang="en-US" dirty="0"/>
              <a:t>They can only be used within the function </a:t>
            </a:r>
          </a:p>
          <a:p>
            <a:r>
              <a:rPr lang="en-US" dirty="0"/>
              <a:t>Variables created outside of a function are considered </a:t>
            </a:r>
            <a:r>
              <a:rPr lang="en-US" b="1" dirty="0"/>
              <a:t>global </a:t>
            </a:r>
            <a:r>
              <a:rPr lang="en-US" dirty="0"/>
              <a:t>variables </a:t>
            </a:r>
          </a:p>
          <a:p>
            <a:pPr lvl="1"/>
            <a:r>
              <a:rPr lang="en-US" dirty="0"/>
              <a:t>They can be used anywhere in the program </a:t>
            </a:r>
          </a:p>
          <a:p>
            <a:endParaRPr lang="en-US" dirty="0"/>
          </a:p>
        </p:txBody>
      </p:sp>
    </p:spTree>
    <p:extLst>
      <p:ext uri="{BB962C8B-B14F-4D97-AF65-F5344CB8AC3E}">
        <p14:creationId xmlns:p14="http://schemas.microsoft.com/office/powerpoint/2010/main" val="138075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38CC-1F8F-514C-9E39-2133A421D43A}"/>
              </a:ext>
            </a:extLst>
          </p:cNvPr>
          <p:cNvSpPr>
            <a:spLocks noGrp="1"/>
          </p:cNvSpPr>
          <p:nvPr>
            <p:ph type="title"/>
          </p:nvPr>
        </p:nvSpPr>
        <p:spPr/>
        <p:txBody>
          <a:bodyPr/>
          <a:lstStyle/>
          <a:p>
            <a:r>
              <a:rPr lang="en-US" sz="2800" i="1" dirty="0"/>
              <a:t>Is</a:t>
            </a:r>
            <a:r>
              <a:rPr lang="en-US" sz="2800" i="1" dirty="0">
                <a:solidFill>
                  <a:srgbClr val="0070C0"/>
                </a:solidFill>
              </a:rPr>
              <a:t> person1 </a:t>
            </a:r>
            <a:r>
              <a:rPr lang="en-US" sz="2800" i="1" dirty="0"/>
              <a:t>a local or global variable? </a:t>
            </a:r>
            <a:r>
              <a:rPr lang="en-US" sz="2800" i="1" dirty="0">
                <a:solidFill>
                  <a:srgbClr val="0070C0"/>
                </a:solidFill>
              </a:rPr>
              <a:t>person2</a:t>
            </a:r>
            <a:r>
              <a:rPr lang="en-US" sz="2800" i="1" dirty="0"/>
              <a:t>? </a:t>
            </a:r>
            <a:endParaRPr lang="en-US" dirty="0"/>
          </a:p>
        </p:txBody>
      </p:sp>
      <p:pic>
        <p:nvPicPr>
          <p:cNvPr id="5" name="Picture 4">
            <a:extLst>
              <a:ext uri="{FF2B5EF4-FFF2-40B4-BE49-F238E27FC236}">
                <a16:creationId xmlns:a16="http://schemas.microsoft.com/office/drawing/2014/main" id="{EC22C5D3-E25F-5243-A161-1B8662829FEA}"/>
              </a:ext>
            </a:extLst>
          </p:cNvPr>
          <p:cNvPicPr>
            <a:picLocks noChangeAspect="1"/>
          </p:cNvPicPr>
          <p:nvPr/>
        </p:nvPicPr>
        <p:blipFill>
          <a:blip r:embed="rId2"/>
          <a:stretch>
            <a:fillRect/>
          </a:stretch>
        </p:blipFill>
        <p:spPr>
          <a:xfrm>
            <a:off x="924339" y="1140544"/>
            <a:ext cx="7295322" cy="3813464"/>
          </a:xfrm>
          <a:prstGeom prst="rect">
            <a:avLst/>
          </a:prstGeom>
        </p:spPr>
      </p:pic>
    </p:spTree>
    <p:extLst>
      <p:ext uri="{BB962C8B-B14F-4D97-AF65-F5344CB8AC3E}">
        <p14:creationId xmlns:p14="http://schemas.microsoft.com/office/powerpoint/2010/main" val="362947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7AD2-8263-AA49-ABD5-DA96A2702C39}"/>
              </a:ext>
            </a:extLst>
          </p:cNvPr>
          <p:cNvSpPr>
            <a:spLocks noGrp="1"/>
          </p:cNvSpPr>
          <p:nvPr>
            <p:ph type="title"/>
          </p:nvPr>
        </p:nvSpPr>
        <p:spPr/>
        <p:txBody>
          <a:bodyPr/>
          <a:lstStyle/>
          <a:p>
            <a:r>
              <a:rPr lang="en-US" dirty="0"/>
              <a:t>Lexical Scoping</a:t>
            </a:r>
          </a:p>
        </p:txBody>
      </p:sp>
      <p:sp>
        <p:nvSpPr>
          <p:cNvPr id="3" name="Content Placeholder 2">
            <a:extLst>
              <a:ext uri="{FF2B5EF4-FFF2-40B4-BE49-F238E27FC236}">
                <a16:creationId xmlns:a16="http://schemas.microsoft.com/office/drawing/2014/main" id="{CC1B5784-E586-F043-A08A-BF957BE5428B}"/>
              </a:ext>
            </a:extLst>
          </p:cNvPr>
          <p:cNvSpPr>
            <a:spLocks noGrp="1"/>
          </p:cNvSpPr>
          <p:nvPr>
            <p:ph idx="1"/>
          </p:nvPr>
        </p:nvSpPr>
        <p:spPr/>
        <p:txBody>
          <a:bodyPr/>
          <a:lstStyle/>
          <a:p>
            <a:r>
              <a:rPr lang="en-US" dirty="0"/>
              <a:t>When a function is written inside another function, the inner function has access to the scope of the parent function </a:t>
            </a:r>
          </a:p>
          <a:p>
            <a:endParaRPr lang="en-US" dirty="0"/>
          </a:p>
        </p:txBody>
      </p:sp>
    </p:spTree>
    <p:extLst>
      <p:ext uri="{BB962C8B-B14F-4D97-AF65-F5344CB8AC3E}">
        <p14:creationId xmlns:p14="http://schemas.microsoft.com/office/powerpoint/2010/main" val="164369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230F-7060-A04A-85C8-775F6DD555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4B48E8-F498-EF41-BAD6-AF107074E3C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D9AE50-85B3-1E4D-9381-44B7B89E8B81}"/>
              </a:ext>
            </a:extLst>
          </p:cNvPr>
          <p:cNvPicPr>
            <a:picLocks noChangeAspect="1"/>
          </p:cNvPicPr>
          <p:nvPr/>
        </p:nvPicPr>
        <p:blipFill>
          <a:blip r:embed="rId2"/>
          <a:stretch>
            <a:fillRect/>
          </a:stretch>
        </p:blipFill>
        <p:spPr>
          <a:xfrm>
            <a:off x="370000" y="249099"/>
            <a:ext cx="8595096" cy="4645302"/>
          </a:xfrm>
          <a:prstGeom prst="rect">
            <a:avLst/>
          </a:prstGeom>
        </p:spPr>
      </p:pic>
    </p:spTree>
    <p:extLst>
      <p:ext uri="{BB962C8B-B14F-4D97-AF65-F5344CB8AC3E}">
        <p14:creationId xmlns:p14="http://schemas.microsoft.com/office/powerpoint/2010/main" val="1056122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DA3613-9698-6A42-95D1-E7E7669DCEAA}"/>
              </a:ext>
            </a:extLst>
          </p:cNvPr>
          <p:cNvPicPr>
            <a:picLocks noChangeAspect="1"/>
          </p:cNvPicPr>
          <p:nvPr/>
        </p:nvPicPr>
        <p:blipFill>
          <a:blip r:embed="rId2"/>
          <a:stretch>
            <a:fillRect/>
          </a:stretch>
        </p:blipFill>
        <p:spPr>
          <a:xfrm>
            <a:off x="397215" y="351468"/>
            <a:ext cx="8349569" cy="4440564"/>
          </a:xfrm>
          <a:prstGeom prst="rect">
            <a:avLst/>
          </a:prstGeom>
        </p:spPr>
      </p:pic>
      <p:pic>
        <p:nvPicPr>
          <p:cNvPr id="3073" name="Picture 1" descr="page10image38418864">
            <a:extLst>
              <a:ext uri="{FF2B5EF4-FFF2-40B4-BE49-F238E27FC236}">
                <a16:creationId xmlns:a16="http://schemas.microsoft.com/office/drawing/2014/main" id="{113EE726-279B-F641-AFFD-C077EDE84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91" y="198783"/>
            <a:ext cx="33020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age10image38406592">
            <a:extLst>
              <a:ext uri="{FF2B5EF4-FFF2-40B4-BE49-F238E27FC236}">
                <a16:creationId xmlns:a16="http://schemas.microsoft.com/office/drawing/2014/main" id="{5D0B99DB-D5BF-704A-84FE-9E737FA6C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050" y="2468217"/>
            <a:ext cx="24765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page10image38419280">
            <a:extLst>
              <a:ext uri="{FF2B5EF4-FFF2-40B4-BE49-F238E27FC236}">
                <a16:creationId xmlns:a16="http://schemas.microsoft.com/office/drawing/2014/main" id="{FC62F8CC-DEF7-6E48-9493-BF05C35FB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8967" y="1676952"/>
            <a:ext cx="2311400"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143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EE2E-326F-CC4D-A207-62CF114EC85F}"/>
              </a:ext>
            </a:extLst>
          </p:cNvPr>
          <p:cNvSpPr>
            <a:spLocks noGrp="1"/>
          </p:cNvSpPr>
          <p:nvPr>
            <p:ph type="title"/>
          </p:nvPr>
        </p:nvSpPr>
        <p:spPr/>
        <p:txBody>
          <a:bodyPr/>
          <a:lstStyle/>
          <a:p>
            <a:r>
              <a:rPr lang="en-US" dirty="0"/>
              <a:t>Scope Chain</a:t>
            </a:r>
          </a:p>
        </p:txBody>
      </p:sp>
      <p:sp>
        <p:nvSpPr>
          <p:cNvPr id="3" name="Content Placeholder 2">
            <a:extLst>
              <a:ext uri="{FF2B5EF4-FFF2-40B4-BE49-F238E27FC236}">
                <a16:creationId xmlns:a16="http://schemas.microsoft.com/office/drawing/2014/main" id="{1022DD33-BAB9-A544-A986-085CE8FF55C3}"/>
              </a:ext>
            </a:extLst>
          </p:cNvPr>
          <p:cNvSpPr>
            <a:spLocks noGrp="1"/>
          </p:cNvSpPr>
          <p:nvPr>
            <p:ph idx="1"/>
          </p:nvPr>
        </p:nvSpPr>
        <p:spPr/>
        <p:txBody>
          <a:bodyPr/>
          <a:lstStyle/>
          <a:p>
            <a:r>
              <a:rPr lang="en-US" dirty="0"/>
              <a:t>Order in which functions are written lexically </a:t>
            </a:r>
          </a:p>
          <a:p>
            <a:r>
              <a:rPr lang="en-US" dirty="0"/>
              <a:t>If a variable is not found locally, we search for the variable in the parent until we either find it / don’t find it </a:t>
            </a:r>
          </a:p>
          <a:p>
            <a:endParaRPr lang="en-US" dirty="0"/>
          </a:p>
        </p:txBody>
      </p:sp>
    </p:spTree>
    <p:extLst>
      <p:ext uri="{BB962C8B-B14F-4D97-AF65-F5344CB8AC3E}">
        <p14:creationId xmlns:p14="http://schemas.microsoft.com/office/powerpoint/2010/main" val="2600511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9B6D-0FB0-D946-A319-FF9B497D07E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76CE131-7168-1B4E-BAAC-57C23796D878}"/>
              </a:ext>
            </a:extLst>
          </p:cNvPr>
          <p:cNvSpPr>
            <a:spLocks noGrp="1"/>
          </p:cNvSpPr>
          <p:nvPr>
            <p:ph idx="1"/>
          </p:nvPr>
        </p:nvSpPr>
        <p:spPr/>
        <p:txBody>
          <a:bodyPr/>
          <a:lstStyle/>
          <a:p>
            <a:r>
              <a:rPr lang="en-US" dirty="0"/>
              <a:t>Create functions with ease</a:t>
            </a:r>
          </a:p>
          <a:p>
            <a:r>
              <a:rPr lang="en-US" dirty="0"/>
              <a:t>Understand all parts of a function</a:t>
            </a:r>
          </a:p>
          <a:p>
            <a:r>
              <a:rPr lang="en-US" dirty="0"/>
              <a:t>Familiarize with anonymous and callback functions</a:t>
            </a:r>
          </a:p>
          <a:p>
            <a:r>
              <a:rPr lang="en-US" dirty="0"/>
              <a:t>Discuss Scope</a:t>
            </a:r>
          </a:p>
          <a:p>
            <a:endParaRPr lang="en-US" dirty="0"/>
          </a:p>
        </p:txBody>
      </p:sp>
    </p:spTree>
    <p:extLst>
      <p:ext uri="{BB962C8B-B14F-4D97-AF65-F5344CB8AC3E}">
        <p14:creationId xmlns:p14="http://schemas.microsoft.com/office/powerpoint/2010/main" val="775272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CC77-C907-2F4F-AF2F-E0583F357B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F427EB-2B42-1646-B092-A03E0D56B84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68498D-C23B-8943-BAD3-96C7D353AAAD}"/>
              </a:ext>
            </a:extLst>
          </p:cNvPr>
          <p:cNvPicPr>
            <a:picLocks noChangeAspect="1"/>
          </p:cNvPicPr>
          <p:nvPr/>
        </p:nvPicPr>
        <p:blipFill>
          <a:blip r:embed="rId2"/>
          <a:stretch>
            <a:fillRect/>
          </a:stretch>
        </p:blipFill>
        <p:spPr>
          <a:xfrm>
            <a:off x="457200" y="380335"/>
            <a:ext cx="8392827" cy="4382829"/>
          </a:xfrm>
          <a:prstGeom prst="rect">
            <a:avLst/>
          </a:prstGeom>
        </p:spPr>
      </p:pic>
    </p:spTree>
    <p:extLst>
      <p:ext uri="{BB962C8B-B14F-4D97-AF65-F5344CB8AC3E}">
        <p14:creationId xmlns:p14="http://schemas.microsoft.com/office/powerpoint/2010/main" val="2579551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78BA-C78B-A740-A083-B3A2B86E6AE2}"/>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4CA1ADA-3FD2-E84E-A8F9-AB434869DA92}"/>
              </a:ext>
            </a:extLst>
          </p:cNvPr>
          <p:cNvSpPr>
            <a:spLocks noGrp="1"/>
          </p:cNvSpPr>
          <p:nvPr>
            <p:ph idx="1"/>
          </p:nvPr>
        </p:nvSpPr>
        <p:spPr/>
        <p:txBody>
          <a:bodyPr/>
          <a:lstStyle/>
          <a:p>
            <a:r>
              <a:rPr lang="en-US" sz="2400" dirty="0"/>
              <a:t>IIFE </a:t>
            </a:r>
          </a:p>
          <a:p>
            <a:pPr lvl="1"/>
            <a:r>
              <a:rPr lang="en-US" sz="2000" dirty="0">
                <a:hlinkClick r:id="rId2"/>
              </a:rPr>
              <a:t>https://developer.mozilla.org/en-US/docs/Glossary/IIFE</a:t>
            </a:r>
            <a:endParaRPr lang="en-US" sz="2000" dirty="0"/>
          </a:p>
          <a:p>
            <a:r>
              <a:rPr lang="en-US" sz="2400" dirty="0"/>
              <a:t>Scope</a:t>
            </a:r>
          </a:p>
          <a:p>
            <a:pPr lvl="1"/>
            <a:r>
              <a:rPr lang="en-US" sz="2000" dirty="0">
                <a:hlinkClick r:id="rId3"/>
              </a:rPr>
              <a:t>https://www.w3schools.com/js/js_scope.asp</a:t>
            </a:r>
            <a:endParaRPr lang="en-US" sz="2000" dirty="0"/>
          </a:p>
          <a:p>
            <a:pPr lvl="1"/>
            <a:r>
              <a:rPr lang="en-US" sz="2000" dirty="0">
                <a:hlinkClick r:id="rId4"/>
              </a:rPr>
              <a:t>https://css-tricks.com/javascript-scope-closures/</a:t>
            </a:r>
            <a:endParaRPr lang="en-US" sz="2000" dirty="0"/>
          </a:p>
          <a:p>
            <a:pPr lvl="1"/>
            <a:r>
              <a:rPr lang="en-US" sz="2000" dirty="0">
                <a:hlinkClick r:id="rId5"/>
              </a:rPr>
              <a:t>https://geeksforgeeks.org/understanding-variable-scopes-in-javascript/</a:t>
            </a:r>
            <a:endParaRPr lang="en-US" sz="2000" dirty="0"/>
          </a:p>
          <a:p>
            <a:r>
              <a:rPr lang="en-US" sz="2400" dirty="0"/>
              <a:t> Callbacks</a:t>
            </a:r>
          </a:p>
          <a:p>
            <a:pPr lvl="1"/>
            <a:r>
              <a:rPr lang="en-US" sz="2000" dirty="0">
                <a:hlinkClick r:id="rId6"/>
              </a:rPr>
              <a:t>https://youtu.be/xHneyv38Jro</a:t>
            </a:r>
            <a:endParaRPr lang="en-US" sz="2000" dirty="0"/>
          </a:p>
          <a:p>
            <a:pPr marL="457200" lvl="1" indent="0">
              <a:buNone/>
            </a:pPr>
            <a:endParaRPr lang="en-US" sz="2000" dirty="0"/>
          </a:p>
          <a:p>
            <a:pPr marL="457200" lvl="1" indent="0">
              <a:buNone/>
            </a:pPr>
            <a:endParaRPr lang="en-US" sz="2000" dirty="0"/>
          </a:p>
          <a:p>
            <a:pPr marL="0" indent="0">
              <a:buNone/>
            </a:pPr>
            <a:endParaRPr lang="en-US" sz="2800" dirty="0"/>
          </a:p>
          <a:p>
            <a:pPr marL="0" indent="0">
              <a:buNone/>
            </a:pPr>
            <a:endParaRPr lang="en-US" dirty="0"/>
          </a:p>
          <a:p>
            <a:endParaRPr lang="en-US" dirty="0"/>
          </a:p>
        </p:txBody>
      </p:sp>
    </p:spTree>
    <p:extLst>
      <p:ext uri="{BB962C8B-B14F-4D97-AF65-F5344CB8AC3E}">
        <p14:creationId xmlns:p14="http://schemas.microsoft.com/office/powerpoint/2010/main" val="383190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4C7B-AE45-084A-9744-5D4E5290837B}"/>
              </a:ext>
            </a:extLst>
          </p:cNvPr>
          <p:cNvSpPr>
            <a:spLocks noGrp="1"/>
          </p:cNvSpPr>
          <p:nvPr>
            <p:ph type="title"/>
          </p:nvPr>
        </p:nvSpPr>
        <p:spPr/>
        <p:txBody>
          <a:bodyPr/>
          <a:lstStyle/>
          <a:p>
            <a:r>
              <a:rPr lang="en-US" dirty="0"/>
              <a:t>What is a function?</a:t>
            </a:r>
          </a:p>
        </p:txBody>
      </p:sp>
      <p:sp>
        <p:nvSpPr>
          <p:cNvPr id="3" name="Content Placeholder 2">
            <a:extLst>
              <a:ext uri="{FF2B5EF4-FFF2-40B4-BE49-F238E27FC236}">
                <a16:creationId xmlns:a16="http://schemas.microsoft.com/office/drawing/2014/main" id="{6A5F951C-DDA1-A548-849B-2DDB776B25EC}"/>
              </a:ext>
            </a:extLst>
          </p:cNvPr>
          <p:cNvSpPr>
            <a:spLocks noGrp="1"/>
          </p:cNvSpPr>
          <p:nvPr>
            <p:ph idx="1"/>
          </p:nvPr>
        </p:nvSpPr>
        <p:spPr/>
        <p:txBody>
          <a:bodyPr/>
          <a:lstStyle/>
          <a:p>
            <a:r>
              <a:rPr lang="en-US" sz="2400" dirty="0"/>
              <a:t>Reusable piece of code</a:t>
            </a:r>
          </a:p>
          <a:p>
            <a:pPr marL="0" indent="0">
              <a:buNone/>
            </a:pPr>
            <a:endParaRPr lang="en-US" sz="2400" dirty="0"/>
          </a:p>
          <a:p>
            <a:r>
              <a:rPr lang="en-US" sz="2400" dirty="0"/>
              <a:t>Block of code to perform a task</a:t>
            </a:r>
          </a:p>
          <a:p>
            <a:pPr lvl="1"/>
            <a:r>
              <a:rPr lang="en-US" sz="2400" dirty="0"/>
              <a:t>e.g. calculate a value</a:t>
            </a:r>
          </a:p>
          <a:p>
            <a:pPr marL="457200" lvl="1" indent="0">
              <a:buNone/>
            </a:pPr>
            <a:endParaRPr lang="en-US" sz="2400" dirty="0"/>
          </a:p>
          <a:p>
            <a:r>
              <a:rPr lang="en-US" sz="2400" dirty="0"/>
              <a:t>DRY (Don’t Repeat Yourself) Principle</a:t>
            </a:r>
          </a:p>
          <a:p>
            <a:endParaRPr lang="en-US" dirty="0"/>
          </a:p>
        </p:txBody>
      </p:sp>
      <p:pic>
        <p:nvPicPr>
          <p:cNvPr id="4" name="Picture 3">
            <a:extLst>
              <a:ext uri="{FF2B5EF4-FFF2-40B4-BE49-F238E27FC236}">
                <a16:creationId xmlns:a16="http://schemas.microsoft.com/office/drawing/2014/main" id="{625A238B-1801-5046-A231-5C7A652C1762}"/>
              </a:ext>
            </a:extLst>
          </p:cNvPr>
          <p:cNvPicPr>
            <a:picLocks noChangeAspect="1"/>
          </p:cNvPicPr>
          <p:nvPr/>
        </p:nvPicPr>
        <p:blipFill>
          <a:blip r:embed="rId2"/>
          <a:stretch>
            <a:fillRect/>
          </a:stretch>
        </p:blipFill>
        <p:spPr>
          <a:xfrm>
            <a:off x="5807680" y="1460958"/>
            <a:ext cx="1579973" cy="1586318"/>
          </a:xfrm>
          <a:prstGeom prst="rect">
            <a:avLst/>
          </a:prstGeom>
        </p:spPr>
      </p:pic>
      <p:pic>
        <p:nvPicPr>
          <p:cNvPr id="5" name="Content Placeholder 3" descr="A picture containing indoor, object&#10;&#10;Description automatically generated">
            <a:extLst>
              <a:ext uri="{FF2B5EF4-FFF2-40B4-BE49-F238E27FC236}">
                <a16:creationId xmlns:a16="http://schemas.microsoft.com/office/drawing/2014/main" id="{7F1C3AE4-AC79-4142-97CB-B9AC6EA7C304}"/>
              </a:ext>
            </a:extLst>
          </p:cNvPr>
          <p:cNvPicPr>
            <a:picLocks noChangeAspect="1"/>
          </p:cNvPicPr>
          <p:nvPr/>
        </p:nvPicPr>
        <p:blipFill>
          <a:blip r:embed="rId3"/>
          <a:stretch>
            <a:fillRect/>
          </a:stretch>
        </p:blipFill>
        <p:spPr>
          <a:xfrm>
            <a:off x="2640914" y="3943349"/>
            <a:ext cx="3862171" cy="911902"/>
          </a:xfrm>
          <a:prstGeom prst="rect">
            <a:avLst/>
          </a:prstGeom>
          <a:noFill/>
        </p:spPr>
      </p:pic>
      <p:pic>
        <p:nvPicPr>
          <p:cNvPr id="6" name="Picture 5">
            <a:extLst>
              <a:ext uri="{FF2B5EF4-FFF2-40B4-BE49-F238E27FC236}">
                <a16:creationId xmlns:a16="http://schemas.microsoft.com/office/drawing/2014/main" id="{9AB98198-F5D6-694A-92C0-4C6B61A9FCBA}"/>
              </a:ext>
            </a:extLst>
          </p:cNvPr>
          <p:cNvPicPr>
            <a:picLocks noChangeAspect="1"/>
          </p:cNvPicPr>
          <p:nvPr/>
        </p:nvPicPr>
        <p:blipFill>
          <a:blip r:embed="rId4"/>
          <a:stretch>
            <a:fillRect/>
          </a:stretch>
        </p:blipFill>
        <p:spPr>
          <a:xfrm>
            <a:off x="7553320" y="1619590"/>
            <a:ext cx="1299147" cy="1827143"/>
          </a:xfrm>
          <a:prstGeom prst="rect">
            <a:avLst/>
          </a:prstGeom>
        </p:spPr>
      </p:pic>
      <p:pic>
        <p:nvPicPr>
          <p:cNvPr id="7" name="Picture 6">
            <a:extLst>
              <a:ext uri="{FF2B5EF4-FFF2-40B4-BE49-F238E27FC236}">
                <a16:creationId xmlns:a16="http://schemas.microsoft.com/office/drawing/2014/main" id="{56F3081D-BEBC-8D43-A354-EE2AF77AB789}"/>
              </a:ext>
            </a:extLst>
          </p:cNvPr>
          <p:cNvPicPr>
            <a:picLocks noChangeAspect="1"/>
          </p:cNvPicPr>
          <p:nvPr/>
        </p:nvPicPr>
        <p:blipFill>
          <a:blip r:embed="rId5"/>
          <a:stretch>
            <a:fillRect/>
          </a:stretch>
        </p:blipFill>
        <p:spPr>
          <a:xfrm>
            <a:off x="6568514" y="3339318"/>
            <a:ext cx="1150472" cy="1208121"/>
          </a:xfrm>
          <a:prstGeom prst="rect">
            <a:avLst/>
          </a:prstGeom>
        </p:spPr>
      </p:pic>
    </p:spTree>
    <p:extLst>
      <p:ext uri="{BB962C8B-B14F-4D97-AF65-F5344CB8AC3E}">
        <p14:creationId xmlns:p14="http://schemas.microsoft.com/office/powerpoint/2010/main" val="1074406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56AB-6A32-EC49-9295-D0CE011EBA8B}"/>
              </a:ext>
            </a:extLst>
          </p:cNvPr>
          <p:cNvSpPr>
            <a:spLocks noGrp="1"/>
          </p:cNvSpPr>
          <p:nvPr>
            <p:ph type="title"/>
          </p:nvPr>
        </p:nvSpPr>
        <p:spPr/>
        <p:txBody>
          <a:bodyPr/>
          <a:lstStyle/>
          <a:p>
            <a:r>
              <a:rPr lang="en-US" dirty="0"/>
              <a:t>Anatomy of a Function</a:t>
            </a:r>
          </a:p>
        </p:txBody>
      </p:sp>
      <p:pic>
        <p:nvPicPr>
          <p:cNvPr id="4" name="Content Placeholder 3">
            <a:extLst>
              <a:ext uri="{FF2B5EF4-FFF2-40B4-BE49-F238E27FC236}">
                <a16:creationId xmlns:a16="http://schemas.microsoft.com/office/drawing/2014/main" id="{7F9D678F-8FD6-9A4C-8857-D478982C0970}"/>
              </a:ext>
            </a:extLst>
          </p:cNvPr>
          <p:cNvPicPr>
            <a:picLocks noGrp="1" noChangeAspect="1"/>
          </p:cNvPicPr>
          <p:nvPr>
            <p:ph idx="1"/>
          </p:nvPr>
        </p:nvPicPr>
        <p:blipFill>
          <a:blip r:embed="rId2"/>
          <a:stretch>
            <a:fillRect/>
          </a:stretch>
        </p:blipFill>
        <p:spPr>
          <a:xfrm>
            <a:off x="1578734" y="2570956"/>
            <a:ext cx="5922204" cy="866664"/>
          </a:xfrm>
          <a:prstGeom prst="rect">
            <a:avLst/>
          </a:prstGeom>
        </p:spPr>
      </p:pic>
      <p:sp>
        <p:nvSpPr>
          <p:cNvPr id="5" name="TextBox 4">
            <a:extLst>
              <a:ext uri="{FF2B5EF4-FFF2-40B4-BE49-F238E27FC236}">
                <a16:creationId xmlns:a16="http://schemas.microsoft.com/office/drawing/2014/main" id="{9713A07C-D3A3-7145-99CA-E596836CCD8D}"/>
              </a:ext>
            </a:extLst>
          </p:cNvPr>
          <p:cNvSpPr txBox="1"/>
          <p:nvPr/>
        </p:nvSpPr>
        <p:spPr>
          <a:xfrm>
            <a:off x="2731882" y="3823064"/>
            <a:ext cx="3066865" cy="369332"/>
          </a:xfrm>
          <a:prstGeom prst="rect">
            <a:avLst/>
          </a:prstGeom>
          <a:noFill/>
        </p:spPr>
        <p:txBody>
          <a:bodyPr wrap="none" rtlCol="0">
            <a:spAutoFit/>
          </a:bodyPr>
          <a:lstStyle/>
          <a:p>
            <a:r>
              <a:rPr lang="en-US" dirty="0"/>
              <a:t>{ } </a:t>
            </a:r>
            <a:r>
              <a:rPr lang="en-US" sz="1600" dirty="0"/>
              <a:t>hold the function block/ body</a:t>
            </a:r>
          </a:p>
        </p:txBody>
      </p:sp>
      <p:sp>
        <p:nvSpPr>
          <p:cNvPr id="6" name="Down Arrow 5">
            <a:extLst>
              <a:ext uri="{FF2B5EF4-FFF2-40B4-BE49-F238E27FC236}">
                <a16:creationId xmlns:a16="http://schemas.microsoft.com/office/drawing/2014/main" id="{1CAE06B3-DB48-2F42-92FF-4CE695C4804F}"/>
              </a:ext>
            </a:extLst>
          </p:cNvPr>
          <p:cNvSpPr/>
          <p:nvPr/>
        </p:nvSpPr>
        <p:spPr>
          <a:xfrm>
            <a:off x="2572856" y="2152280"/>
            <a:ext cx="159026" cy="302547"/>
          </a:xfrm>
          <a:prstGeom prst="down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own Arrow 6">
            <a:extLst>
              <a:ext uri="{FF2B5EF4-FFF2-40B4-BE49-F238E27FC236}">
                <a16:creationId xmlns:a16="http://schemas.microsoft.com/office/drawing/2014/main" id="{D66302D4-4142-424E-87D7-EEDF12E92B5E}"/>
              </a:ext>
            </a:extLst>
          </p:cNvPr>
          <p:cNvSpPr/>
          <p:nvPr/>
        </p:nvSpPr>
        <p:spPr>
          <a:xfrm>
            <a:off x="3985591" y="2133138"/>
            <a:ext cx="159026" cy="302547"/>
          </a:xfrm>
          <a:prstGeom prst="down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Down Arrow 7">
            <a:extLst>
              <a:ext uri="{FF2B5EF4-FFF2-40B4-BE49-F238E27FC236}">
                <a16:creationId xmlns:a16="http://schemas.microsoft.com/office/drawing/2014/main" id="{C53122EF-8B42-514E-B8E0-E9A63EB40B23}"/>
              </a:ext>
            </a:extLst>
          </p:cNvPr>
          <p:cNvSpPr/>
          <p:nvPr/>
        </p:nvSpPr>
        <p:spPr>
          <a:xfrm>
            <a:off x="5922799" y="2152280"/>
            <a:ext cx="159026" cy="302547"/>
          </a:xfrm>
          <a:prstGeom prst="down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Down Arrow 8">
            <a:extLst>
              <a:ext uri="{FF2B5EF4-FFF2-40B4-BE49-F238E27FC236}">
                <a16:creationId xmlns:a16="http://schemas.microsoft.com/office/drawing/2014/main" id="{0AFC5615-CD36-2D48-A6A0-F66BE3E43AC6}"/>
              </a:ext>
            </a:extLst>
          </p:cNvPr>
          <p:cNvSpPr/>
          <p:nvPr/>
        </p:nvSpPr>
        <p:spPr>
          <a:xfrm rot="10800000">
            <a:off x="3826565" y="3530286"/>
            <a:ext cx="159026" cy="302547"/>
          </a:xfrm>
          <a:prstGeom prst="down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33731681-D076-784F-9527-9B6F08A75A94}"/>
              </a:ext>
            </a:extLst>
          </p:cNvPr>
          <p:cNvSpPr/>
          <p:nvPr/>
        </p:nvSpPr>
        <p:spPr>
          <a:xfrm>
            <a:off x="2099704" y="1690484"/>
            <a:ext cx="5788764" cy="369332"/>
          </a:xfrm>
          <a:prstGeom prst="rect">
            <a:avLst/>
          </a:prstGeom>
        </p:spPr>
        <p:txBody>
          <a:bodyPr wrap="none">
            <a:spAutoFit/>
          </a:bodyPr>
          <a:lstStyle/>
          <a:p>
            <a:r>
              <a:rPr lang="en-US" dirty="0"/>
              <a:t>keyword  		   name	        parameters/arguments</a:t>
            </a:r>
          </a:p>
        </p:txBody>
      </p:sp>
    </p:spTree>
    <p:extLst>
      <p:ext uri="{BB962C8B-B14F-4D97-AF65-F5344CB8AC3E}">
        <p14:creationId xmlns:p14="http://schemas.microsoft.com/office/powerpoint/2010/main" val="2224236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A4F3-BDEE-8440-BEE4-A8669323055C}"/>
              </a:ext>
            </a:extLst>
          </p:cNvPr>
          <p:cNvSpPr>
            <a:spLocks noGrp="1"/>
          </p:cNvSpPr>
          <p:nvPr>
            <p:ph type="title"/>
          </p:nvPr>
        </p:nvSpPr>
        <p:spPr/>
        <p:txBody>
          <a:bodyPr/>
          <a:lstStyle/>
          <a:p>
            <a:r>
              <a:rPr lang="en-US" dirty="0"/>
              <a:t>Function Example</a:t>
            </a:r>
          </a:p>
        </p:txBody>
      </p:sp>
      <p:pic>
        <p:nvPicPr>
          <p:cNvPr id="4" name="Content Placeholder 8" descr="A black sign with white text&#10;&#10;Description automatically generated">
            <a:extLst>
              <a:ext uri="{FF2B5EF4-FFF2-40B4-BE49-F238E27FC236}">
                <a16:creationId xmlns:a16="http://schemas.microsoft.com/office/drawing/2014/main" id="{B77E127F-34D6-FA4C-8DF8-68C22F9AA786}"/>
              </a:ext>
            </a:extLst>
          </p:cNvPr>
          <p:cNvPicPr>
            <a:picLocks noGrp="1" noChangeAspect="1"/>
          </p:cNvPicPr>
          <p:nvPr>
            <p:ph idx="1"/>
          </p:nvPr>
        </p:nvPicPr>
        <p:blipFill>
          <a:blip r:embed="rId2"/>
          <a:stretch>
            <a:fillRect/>
          </a:stretch>
        </p:blipFill>
        <p:spPr>
          <a:xfrm>
            <a:off x="1847850" y="1477341"/>
            <a:ext cx="5448300" cy="1473200"/>
          </a:xfrm>
        </p:spPr>
      </p:pic>
      <p:sp>
        <p:nvSpPr>
          <p:cNvPr id="3" name="TextBox 2">
            <a:extLst>
              <a:ext uri="{FF2B5EF4-FFF2-40B4-BE49-F238E27FC236}">
                <a16:creationId xmlns:a16="http://schemas.microsoft.com/office/drawing/2014/main" id="{89B0F277-4D01-A647-89ED-8EEEB3603DC4}"/>
              </a:ext>
            </a:extLst>
          </p:cNvPr>
          <p:cNvSpPr txBox="1"/>
          <p:nvPr/>
        </p:nvSpPr>
        <p:spPr>
          <a:xfrm>
            <a:off x="1431235" y="3364653"/>
            <a:ext cx="6281529" cy="369332"/>
          </a:xfrm>
          <a:prstGeom prst="rect">
            <a:avLst/>
          </a:prstGeom>
          <a:noFill/>
        </p:spPr>
        <p:txBody>
          <a:bodyPr wrap="square" rtlCol="0">
            <a:spAutoFit/>
          </a:bodyPr>
          <a:lstStyle/>
          <a:p>
            <a:r>
              <a:rPr lang="en-US" dirty="0"/>
              <a:t>NOTE: The function must be </a:t>
            </a:r>
            <a:r>
              <a:rPr lang="en-US" dirty="0">
                <a:solidFill>
                  <a:srgbClr val="FF0000"/>
                </a:solidFill>
              </a:rPr>
              <a:t>invoked</a:t>
            </a:r>
            <a:r>
              <a:rPr lang="en-US" dirty="0"/>
              <a:t> or </a:t>
            </a:r>
            <a:r>
              <a:rPr lang="en-US" dirty="0">
                <a:solidFill>
                  <a:srgbClr val="FF0000"/>
                </a:solidFill>
              </a:rPr>
              <a:t>called</a:t>
            </a:r>
            <a:r>
              <a:rPr lang="en-US" dirty="0"/>
              <a:t> to be utilized</a:t>
            </a:r>
          </a:p>
        </p:txBody>
      </p:sp>
    </p:spTree>
    <p:extLst>
      <p:ext uri="{BB962C8B-B14F-4D97-AF65-F5344CB8AC3E}">
        <p14:creationId xmlns:p14="http://schemas.microsoft.com/office/powerpoint/2010/main" val="340974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16D6F-2863-8F4D-9D77-B78CEC18F09E}"/>
              </a:ext>
            </a:extLst>
          </p:cNvPr>
          <p:cNvSpPr>
            <a:spLocks noGrp="1"/>
          </p:cNvSpPr>
          <p:nvPr>
            <p:ph type="title"/>
          </p:nvPr>
        </p:nvSpPr>
        <p:spPr/>
        <p:txBody>
          <a:bodyPr/>
          <a:lstStyle/>
          <a:p>
            <a:r>
              <a:rPr lang="en-US" dirty="0"/>
              <a:t>Distinctions</a:t>
            </a:r>
          </a:p>
        </p:txBody>
      </p:sp>
      <p:sp>
        <p:nvSpPr>
          <p:cNvPr id="3" name="Content Placeholder 2">
            <a:extLst>
              <a:ext uri="{FF2B5EF4-FFF2-40B4-BE49-F238E27FC236}">
                <a16:creationId xmlns:a16="http://schemas.microsoft.com/office/drawing/2014/main" id="{8421B466-D968-614A-9E66-A4087A05EDA7}"/>
              </a:ext>
            </a:extLst>
          </p:cNvPr>
          <p:cNvSpPr>
            <a:spLocks noGrp="1"/>
          </p:cNvSpPr>
          <p:nvPr>
            <p:ph idx="1"/>
          </p:nvPr>
        </p:nvSpPr>
        <p:spPr/>
        <p:txBody>
          <a:bodyPr/>
          <a:lstStyle/>
          <a:p>
            <a:r>
              <a:rPr lang="en-US" dirty="0"/>
              <a:t>Parameters</a:t>
            </a:r>
          </a:p>
          <a:p>
            <a:pPr lvl="1"/>
            <a:r>
              <a:rPr lang="en-US" dirty="0"/>
              <a:t>Values that can be included when the function is called</a:t>
            </a:r>
          </a:p>
          <a:p>
            <a:pPr lvl="1"/>
            <a:endParaRPr lang="en-US" dirty="0"/>
          </a:p>
          <a:p>
            <a:r>
              <a:rPr lang="en-US" dirty="0"/>
              <a:t>Arguments</a:t>
            </a:r>
          </a:p>
          <a:p>
            <a:pPr lvl="1"/>
            <a:r>
              <a:rPr lang="en-US" dirty="0"/>
              <a:t>When you pass the actual value</a:t>
            </a:r>
          </a:p>
        </p:txBody>
      </p:sp>
      <p:pic>
        <p:nvPicPr>
          <p:cNvPr id="6" name="Picture 5" descr="A close up of a logo&#10;&#10;Description automatically generated">
            <a:extLst>
              <a:ext uri="{FF2B5EF4-FFF2-40B4-BE49-F238E27FC236}">
                <a16:creationId xmlns:a16="http://schemas.microsoft.com/office/drawing/2014/main" id="{452A62E4-751D-7C45-A841-5BFFAFAEA8FB}"/>
              </a:ext>
            </a:extLst>
          </p:cNvPr>
          <p:cNvPicPr>
            <a:picLocks noChangeAspect="1"/>
          </p:cNvPicPr>
          <p:nvPr/>
        </p:nvPicPr>
        <p:blipFill>
          <a:blip r:embed="rId2"/>
          <a:stretch>
            <a:fillRect/>
          </a:stretch>
        </p:blipFill>
        <p:spPr>
          <a:xfrm>
            <a:off x="2990850" y="2424669"/>
            <a:ext cx="3670300" cy="863600"/>
          </a:xfrm>
          <a:prstGeom prst="rect">
            <a:avLst/>
          </a:prstGeom>
        </p:spPr>
      </p:pic>
      <p:pic>
        <p:nvPicPr>
          <p:cNvPr id="7" name="Picture 6">
            <a:extLst>
              <a:ext uri="{FF2B5EF4-FFF2-40B4-BE49-F238E27FC236}">
                <a16:creationId xmlns:a16="http://schemas.microsoft.com/office/drawing/2014/main" id="{826B3598-C9B6-8142-9EE0-4954ED8F6925}"/>
              </a:ext>
            </a:extLst>
          </p:cNvPr>
          <p:cNvPicPr>
            <a:picLocks noChangeAspect="1"/>
          </p:cNvPicPr>
          <p:nvPr/>
        </p:nvPicPr>
        <p:blipFill>
          <a:blip r:embed="rId3"/>
          <a:stretch>
            <a:fillRect/>
          </a:stretch>
        </p:blipFill>
        <p:spPr>
          <a:xfrm>
            <a:off x="2914650" y="4437201"/>
            <a:ext cx="3746500" cy="457200"/>
          </a:xfrm>
          <a:prstGeom prst="rect">
            <a:avLst/>
          </a:prstGeom>
        </p:spPr>
      </p:pic>
    </p:spTree>
    <p:extLst>
      <p:ext uri="{BB962C8B-B14F-4D97-AF65-F5344CB8AC3E}">
        <p14:creationId xmlns:p14="http://schemas.microsoft.com/office/powerpoint/2010/main" val="368948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BF006-E5AB-744A-A4F8-572063B770A1}"/>
              </a:ext>
            </a:extLst>
          </p:cNvPr>
          <p:cNvSpPr>
            <a:spLocks noGrp="1"/>
          </p:cNvSpPr>
          <p:nvPr>
            <p:ph type="title"/>
          </p:nvPr>
        </p:nvSpPr>
        <p:spPr/>
        <p:txBody>
          <a:bodyPr/>
          <a:lstStyle/>
          <a:p>
            <a:r>
              <a:rPr lang="en-US" dirty="0"/>
              <a:t>Return</a:t>
            </a:r>
          </a:p>
        </p:txBody>
      </p:sp>
      <p:sp>
        <p:nvSpPr>
          <p:cNvPr id="3" name="Content Placeholder 2">
            <a:extLst>
              <a:ext uri="{FF2B5EF4-FFF2-40B4-BE49-F238E27FC236}">
                <a16:creationId xmlns:a16="http://schemas.microsoft.com/office/drawing/2014/main" id="{991AC334-E932-8148-8D5D-085B744FD134}"/>
              </a:ext>
            </a:extLst>
          </p:cNvPr>
          <p:cNvSpPr>
            <a:spLocks noGrp="1"/>
          </p:cNvSpPr>
          <p:nvPr>
            <p:ph idx="1"/>
          </p:nvPr>
        </p:nvSpPr>
        <p:spPr/>
        <p:txBody>
          <a:bodyPr/>
          <a:lstStyle/>
          <a:p>
            <a:r>
              <a:rPr lang="en-US" sz="2800" dirty="0"/>
              <a:t>Return value refers to the function’s produced value </a:t>
            </a:r>
          </a:p>
          <a:p>
            <a:r>
              <a:rPr lang="en-US" sz="2800" dirty="0"/>
              <a:t>You can set this value using a return statement</a:t>
            </a:r>
          </a:p>
          <a:p>
            <a:endParaRPr lang="en-US" sz="2800" dirty="0"/>
          </a:p>
          <a:p>
            <a:pPr marL="0" indent="0">
              <a:buNone/>
            </a:pPr>
            <a:endParaRPr lang="en-US" sz="2800" dirty="0"/>
          </a:p>
          <a:p>
            <a:r>
              <a:rPr lang="en-US" sz="2800" dirty="0"/>
              <a:t>If you don’t specify a return value the function will return undefined</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49466A32-F331-BD48-9E53-FB0CE448088E}"/>
              </a:ext>
            </a:extLst>
          </p:cNvPr>
          <p:cNvPicPr>
            <a:picLocks noChangeAspect="1"/>
          </p:cNvPicPr>
          <p:nvPr/>
        </p:nvPicPr>
        <p:blipFill>
          <a:blip r:embed="rId2"/>
          <a:stretch>
            <a:fillRect/>
          </a:stretch>
        </p:blipFill>
        <p:spPr>
          <a:xfrm>
            <a:off x="755650" y="2814499"/>
            <a:ext cx="2946400" cy="901700"/>
          </a:xfrm>
          <a:prstGeom prst="rect">
            <a:avLst/>
          </a:prstGeom>
        </p:spPr>
      </p:pic>
      <p:pic>
        <p:nvPicPr>
          <p:cNvPr id="5" name="Picture 4">
            <a:extLst>
              <a:ext uri="{FF2B5EF4-FFF2-40B4-BE49-F238E27FC236}">
                <a16:creationId xmlns:a16="http://schemas.microsoft.com/office/drawing/2014/main" id="{E7ED3026-D251-8742-B95E-E4C1BF7D98E8}"/>
              </a:ext>
            </a:extLst>
          </p:cNvPr>
          <p:cNvPicPr>
            <a:picLocks noChangeAspect="1"/>
          </p:cNvPicPr>
          <p:nvPr/>
        </p:nvPicPr>
        <p:blipFill>
          <a:blip r:embed="rId3"/>
          <a:stretch>
            <a:fillRect/>
          </a:stretch>
        </p:blipFill>
        <p:spPr>
          <a:xfrm>
            <a:off x="4000500" y="3062149"/>
            <a:ext cx="4470400" cy="406400"/>
          </a:xfrm>
          <a:prstGeom prst="rect">
            <a:avLst/>
          </a:prstGeom>
        </p:spPr>
      </p:pic>
    </p:spTree>
    <p:extLst>
      <p:ext uri="{BB962C8B-B14F-4D97-AF65-F5344CB8AC3E}">
        <p14:creationId xmlns:p14="http://schemas.microsoft.com/office/powerpoint/2010/main" val="3638167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F092-C5FF-8B40-9D10-F5CD6E52A7BB}"/>
              </a:ext>
            </a:extLst>
          </p:cNvPr>
          <p:cNvSpPr>
            <a:spLocks noGrp="1"/>
          </p:cNvSpPr>
          <p:nvPr>
            <p:ph type="title"/>
          </p:nvPr>
        </p:nvSpPr>
        <p:spPr>
          <a:xfrm>
            <a:off x="457200" y="205979"/>
            <a:ext cx="8229600" cy="857250"/>
          </a:xfrm>
        </p:spPr>
        <p:txBody>
          <a:bodyPr/>
          <a:lstStyle/>
          <a:p>
            <a:r>
              <a:rPr lang="en-US" sz="4000" dirty="0"/>
              <a:t>Anonymous Function Example</a:t>
            </a:r>
          </a:p>
        </p:txBody>
      </p:sp>
      <p:sp>
        <p:nvSpPr>
          <p:cNvPr id="3" name="Content Placeholder 2">
            <a:extLst>
              <a:ext uri="{FF2B5EF4-FFF2-40B4-BE49-F238E27FC236}">
                <a16:creationId xmlns:a16="http://schemas.microsoft.com/office/drawing/2014/main" id="{1EB1D1DC-9274-8446-9050-AE499A8A6985}"/>
              </a:ext>
            </a:extLst>
          </p:cNvPr>
          <p:cNvSpPr>
            <a:spLocks noGrp="1"/>
          </p:cNvSpPr>
          <p:nvPr>
            <p:ph idx="1"/>
          </p:nvPr>
        </p:nvSpPr>
        <p:spPr/>
        <p:txBody>
          <a:bodyPr/>
          <a:lstStyle/>
          <a:p>
            <a:endParaRPr lang="en-US" dirty="0"/>
          </a:p>
        </p:txBody>
      </p:sp>
      <p:pic>
        <p:nvPicPr>
          <p:cNvPr id="7" name="Picture 6" descr="A screenshot of a cell phone&#10;&#10;Description automatically generated">
            <a:extLst>
              <a:ext uri="{FF2B5EF4-FFF2-40B4-BE49-F238E27FC236}">
                <a16:creationId xmlns:a16="http://schemas.microsoft.com/office/drawing/2014/main" id="{88108E1E-B297-954D-A420-C09F13E09D2F}"/>
              </a:ext>
            </a:extLst>
          </p:cNvPr>
          <p:cNvPicPr>
            <a:picLocks noChangeAspect="1"/>
          </p:cNvPicPr>
          <p:nvPr/>
        </p:nvPicPr>
        <p:blipFill>
          <a:blip r:embed="rId2"/>
          <a:stretch>
            <a:fillRect/>
          </a:stretch>
        </p:blipFill>
        <p:spPr>
          <a:xfrm>
            <a:off x="895350" y="1459776"/>
            <a:ext cx="7353300" cy="1587500"/>
          </a:xfrm>
          <a:prstGeom prst="rect">
            <a:avLst/>
          </a:prstGeom>
        </p:spPr>
      </p:pic>
    </p:spTree>
    <p:extLst>
      <p:ext uri="{BB962C8B-B14F-4D97-AF65-F5344CB8AC3E}">
        <p14:creationId xmlns:p14="http://schemas.microsoft.com/office/powerpoint/2010/main" val="213897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B851C-547F-084A-B9AE-3C02A1734D47}"/>
              </a:ext>
            </a:extLst>
          </p:cNvPr>
          <p:cNvSpPr>
            <a:spLocks noGrp="1"/>
          </p:cNvSpPr>
          <p:nvPr>
            <p:ph type="title"/>
          </p:nvPr>
        </p:nvSpPr>
        <p:spPr/>
        <p:txBody>
          <a:bodyPr/>
          <a:lstStyle/>
          <a:p>
            <a:r>
              <a:rPr lang="en-US" dirty="0"/>
              <a:t>Anonymous Function</a:t>
            </a:r>
          </a:p>
        </p:txBody>
      </p:sp>
      <p:sp>
        <p:nvSpPr>
          <p:cNvPr id="3" name="Content Placeholder 2">
            <a:extLst>
              <a:ext uri="{FF2B5EF4-FFF2-40B4-BE49-F238E27FC236}">
                <a16:creationId xmlns:a16="http://schemas.microsoft.com/office/drawing/2014/main" id="{8C8AC49E-ABAE-5F42-84D9-A40219C7DF5D}"/>
              </a:ext>
            </a:extLst>
          </p:cNvPr>
          <p:cNvSpPr>
            <a:spLocks noGrp="1"/>
          </p:cNvSpPr>
          <p:nvPr>
            <p:ph idx="1"/>
          </p:nvPr>
        </p:nvSpPr>
        <p:spPr/>
        <p:txBody>
          <a:bodyPr/>
          <a:lstStyle/>
          <a:p>
            <a:r>
              <a:rPr lang="en-US" dirty="0"/>
              <a:t>Declared as they are run</a:t>
            </a:r>
          </a:p>
          <a:p>
            <a:r>
              <a:rPr lang="en-US" dirty="0"/>
              <a:t>Nameless</a:t>
            </a:r>
          </a:p>
          <a:p>
            <a:r>
              <a:rPr lang="en-US" dirty="0"/>
              <a:t>Executed immediately when it is run, instead of having it reference a function </a:t>
            </a:r>
          </a:p>
          <a:p>
            <a:r>
              <a:rPr lang="en-US" dirty="0"/>
              <a:t> IIFE (Immediately Invoked </a:t>
            </a:r>
            <a:r>
              <a:rPr lang="en-US" b="1" dirty="0"/>
              <a:t>Function</a:t>
            </a:r>
            <a:r>
              <a:rPr lang="en-US" dirty="0"/>
              <a:t> Expression).</a:t>
            </a:r>
          </a:p>
        </p:txBody>
      </p:sp>
    </p:spTree>
    <p:extLst>
      <p:ext uri="{BB962C8B-B14F-4D97-AF65-F5344CB8AC3E}">
        <p14:creationId xmlns:p14="http://schemas.microsoft.com/office/powerpoint/2010/main" val="149028243"/>
      </p:ext>
    </p:extLst>
  </p:cSld>
  <p:clrMapOvr>
    <a:masterClrMapping/>
  </p:clrMapOvr>
</p:sld>
</file>

<file path=ppt/theme/theme1.xml><?xml version="1.0" encoding="utf-8"?>
<a:theme xmlns:a="http://schemas.openxmlformats.org/drawingml/2006/main" name="Tema predeterminado">
  <a:themeElements>
    <a:clrScheme name="Simple">
      <a:dk1>
        <a:sysClr val="windowText" lastClr="000000"/>
      </a:dk1>
      <a:lt1>
        <a:sysClr val="window" lastClr="FFFFFF"/>
      </a:lt1>
      <a:dk2>
        <a:srgbClr val="333333"/>
      </a:dk2>
      <a:lt2>
        <a:srgbClr val="CCCCCC"/>
      </a:lt2>
      <a:accent1>
        <a:srgbClr val="4C4C4C"/>
      </a:accent1>
      <a:accent2>
        <a:srgbClr val="666666"/>
      </a:accent2>
      <a:accent3>
        <a:srgbClr val="7F7F7F"/>
      </a:accent3>
      <a:accent4>
        <a:srgbClr val="999999"/>
      </a:accent4>
      <a:accent5>
        <a:srgbClr val="CCCCCC"/>
      </a:accent5>
      <a:accent6>
        <a:srgbClr val="E6E6E6"/>
      </a:accent6>
      <a:hlink>
        <a:srgbClr val="004AEC"/>
      </a:hlink>
      <a:folHlink>
        <a:srgbClr val="AE16D1"/>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EC62205-6E8C-9C46-BABC-7D41CB2F5007}" vid="{A0E5BBD6-12E5-2A4A-B118-18620600EC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Tema predeterminado</Template>
  <TotalTime>1473</TotalTime>
  <Words>402</Words>
  <Application>Microsoft Macintosh PowerPoint</Application>
  <PresentationFormat>On-screen Show (16:9)</PresentationFormat>
  <Paragraphs>72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Courier New</vt:lpstr>
      <vt:lpstr>Tema predeterminado</vt:lpstr>
      <vt:lpstr>Functions.</vt:lpstr>
      <vt:lpstr>Objectives</vt:lpstr>
      <vt:lpstr>What is a function?</vt:lpstr>
      <vt:lpstr>Anatomy of a Function</vt:lpstr>
      <vt:lpstr>Function Example</vt:lpstr>
      <vt:lpstr>Distinctions</vt:lpstr>
      <vt:lpstr>Return</vt:lpstr>
      <vt:lpstr>Anonymous Function Example</vt:lpstr>
      <vt:lpstr>Anonymous Function</vt:lpstr>
      <vt:lpstr>Callback Function</vt:lpstr>
      <vt:lpstr>Callback Function</vt:lpstr>
      <vt:lpstr>Scope</vt:lpstr>
      <vt:lpstr>Scope</vt:lpstr>
      <vt:lpstr>Scope: Functions</vt:lpstr>
      <vt:lpstr>Is person1 a local or global variable? person2? </vt:lpstr>
      <vt:lpstr>Lexical Scoping</vt:lpstr>
      <vt:lpstr>PowerPoint Presentation</vt:lpstr>
      <vt:lpstr>PowerPoint Presentation</vt:lpstr>
      <vt:lpstr>Scope Chain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template.</dc:title>
  <dc:creator>Latori Miller</dc:creator>
  <cp:lastModifiedBy>Latori Miller</cp:lastModifiedBy>
  <cp:revision>17</cp:revision>
  <dcterms:created xsi:type="dcterms:W3CDTF">2019-08-13T13:58:16Z</dcterms:created>
  <dcterms:modified xsi:type="dcterms:W3CDTF">2019-08-20T18:55:30Z</dcterms:modified>
</cp:coreProperties>
</file>